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6"/>
  </p:notesMasterIdLst>
  <p:sldIdLst>
    <p:sldId id="256" r:id="rId2"/>
    <p:sldId id="258" r:id="rId3"/>
    <p:sldId id="311" r:id="rId4"/>
    <p:sldId id="260" r:id="rId5"/>
    <p:sldId id="312" r:id="rId6"/>
    <p:sldId id="313" r:id="rId7"/>
    <p:sldId id="314" r:id="rId8"/>
    <p:sldId id="263" r:id="rId9"/>
    <p:sldId id="316" r:id="rId10"/>
    <p:sldId id="317" r:id="rId11"/>
    <p:sldId id="318" r:id="rId12"/>
    <p:sldId id="319" r:id="rId13"/>
    <p:sldId id="320" r:id="rId14"/>
    <p:sldId id="321" r:id="rId15"/>
    <p:sldId id="323" r:id="rId16"/>
    <p:sldId id="324" r:id="rId17"/>
    <p:sldId id="315" r:id="rId18"/>
    <p:sldId id="325" r:id="rId19"/>
    <p:sldId id="326" r:id="rId20"/>
    <p:sldId id="327" r:id="rId21"/>
    <p:sldId id="328" r:id="rId22"/>
    <p:sldId id="329" r:id="rId23"/>
    <p:sldId id="330" r:id="rId24"/>
    <p:sldId id="331" r:id="rId25"/>
    <p:sldId id="332" r:id="rId26"/>
    <p:sldId id="333" r:id="rId27"/>
    <p:sldId id="286" r:id="rId28"/>
    <p:sldId id="302" r:id="rId29"/>
    <p:sldId id="303" r:id="rId30"/>
    <p:sldId id="345" r:id="rId31"/>
    <p:sldId id="289" r:id="rId32"/>
    <p:sldId id="348" r:id="rId33"/>
    <p:sldId id="337" r:id="rId34"/>
    <p:sldId id="338" r:id="rId35"/>
    <p:sldId id="339" r:id="rId36"/>
    <p:sldId id="272" r:id="rId37"/>
    <p:sldId id="340" r:id="rId38"/>
    <p:sldId id="346" r:id="rId39"/>
    <p:sldId id="347" r:id="rId40"/>
    <p:sldId id="341" r:id="rId41"/>
    <p:sldId id="342" r:id="rId42"/>
    <p:sldId id="343" r:id="rId43"/>
    <p:sldId id="344" r:id="rId44"/>
    <p:sldId id="288" r:id="rId45"/>
  </p:sldIdLst>
  <p:sldSz cx="9144000" cy="5143500" type="screen16x9"/>
  <p:notesSz cx="6858000" cy="9144000"/>
  <p:embeddedFontLst>
    <p:embeddedFont>
      <p:font typeface="Catamaran" panose="020B0604020202020204" charset="0"/>
      <p:regular r:id="rId47"/>
      <p:bold r:id="rId48"/>
    </p:embeddedFont>
    <p:embeddedFont>
      <p:font typeface="Corbel" panose="020B0503020204020204" pitchFamily="34" charset="0"/>
      <p:regular r:id="rId49"/>
      <p:bold r:id="rId50"/>
      <p:italic r:id="rId51"/>
      <p:boldItalic r:id="rId52"/>
    </p:embeddedFont>
    <p:embeddedFont>
      <p:font typeface="Libre Franklin" pitchFamily="2" charset="0"/>
      <p:regular r:id="rId53"/>
      <p:bold r:id="rId54"/>
      <p:italic r:id="rId55"/>
      <p:boldItalic r:id="rId56"/>
    </p:embeddedFont>
    <p:embeddedFont>
      <p:font typeface="Libre Franklin Medium"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F0A64B-6749-44FE-B19A-3F0FE6713578}">
  <a:tblStyle styleId="{5DF0A64B-6749-44FE-B19A-3F0FE67135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9" autoAdjust="0"/>
    <p:restoredTop sz="94660"/>
  </p:normalViewPr>
  <p:slideViewPr>
    <p:cSldViewPr snapToGrid="0">
      <p:cViewPr varScale="1">
        <p:scale>
          <a:sx n="103" d="100"/>
          <a:sy n="103" d="100"/>
        </p:scale>
        <p:origin x="10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a0f900027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a0f900027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8122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8103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993d73b759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993d73b759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8b7e7b105a_1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8b7e7b105a_1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fd4b45418938cd5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fd4b45418938cd5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a0f900027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a0f900027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319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96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694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524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9925c4eec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9925c4e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8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616200" y="3913200"/>
            <a:ext cx="2122200" cy="64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p:nvPr>
        </p:nvSpPr>
        <p:spPr>
          <a:xfrm>
            <a:off x="590600" y="491400"/>
            <a:ext cx="3666900" cy="30642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7_1_1_1_1">
    <p:spTree>
      <p:nvGrpSpPr>
        <p:cNvPr id="1" name="Shape 81"/>
        <p:cNvGrpSpPr/>
        <p:nvPr/>
      </p:nvGrpSpPr>
      <p:grpSpPr>
        <a:xfrm>
          <a:off x="0" y="0"/>
          <a:ext cx="0" cy="0"/>
          <a:chOff x="0" y="0"/>
          <a:chExt cx="0" cy="0"/>
        </a:xfrm>
      </p:grpSpPr>
      <p:sp>
        <p:nvSpPr>
          <p:cNvPr id="82" name="Google Shape;82;p16"/>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6">
  <p:cSld name="CUSTOM_17_1_1_1_1_1_1">
    <p:spTree>
      <p:nvGrpSpPr>
        <p:cNvPr id="1" name="Shape 88"/>
        <p:cNvGrpSpPr/>
        <p:nvPr/>
      </p:nvGrpSpPr>
      <p:grpSpPr>
        <a:xfrm>
          <a:off x="0" y="0"/>
          <a:ext cx="0" cy="0"/>
          <a:chOff x="0" y="0"/>
          <a:chExt cx="0" cy="0"/>
        </a:xfrm>
      </p:grpSpPr>
      <p:sp>
        <p:nvSpPr>
          <p:cNvPr id="89" name="Google Shape;89;p18"/>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7">
  <p:cSld name="CUSTOM_17_1_1_1_1_1_1_1">
    <p:spTree>
      <p:nvGrpSpPr>
        <p:cNvPr id="1" name="Shape 92"/>
        <p:cNvGrpSpPr/>
        <p:nvPr/>
      </p:nvGrpSpPr>
      <p:grpSpPr>
        <a:xfrm>
          <a:off x="0" y="0"/>
          <a:ext cx="0" cy="0"/>
          <a:chOff x="0" y="0"/>
          <a:chExt cx="0" cy="0"/>
        </a:xfrm>
      </p:grpSpPr>
      <p:sp>
        <p:nvSpPr>
          <p:cNvPr id="93" name="Google Shape;93;p19"/>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288601" y="2755547"/>
            <a:ext cx="862800" cy="360000"/>
          </a:xfrm>
          <a:prstGeom prst="triangle">
            <a:avLst>
              <a:gd name="adj" fmla="val 634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CUSTOM_18">
    <p:spTree>
      <p:nvGrpSpPr>
        <p:cNvPr id="1" name="Shape 102"/>
        <p:cNvGrpSpPr/>
        <p:nvPr/>
      </p:nvGrpSpPr>
      <p:grpSpPr>
        <a:xfrm>
          <a:off x="0" y="0"/>
          <a:ext cx="0" cy="0"/>
          <a:chOff x="0" y="0"/>
          <a:chExt cx="0" cy="0"/>
        </a:xfrm>
      </p:grpSpPr>
      <p:sp>
        <p:nvSpPr>
          <p:cNvPr id="103" name="Google Shape;103;p21"/>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rot="-5400000" flipH="1">
            <a:off x="6596700" y="1293600"/>
            <a:ext cx="38409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06" name="Google Shape;106;p21"/>
          <p:cNvSpPr txBox="1">
            <a:spLocks noGrp="1"/>
          </p:cNvSpPr>
          <p:nvPr>
            <p:ph type="subTitle" idx="1"/>
          </p:nvPr>
        </p:nvSpPr>
        <p:spPr>
          <a:xfrm>
            <a:off x="6336385" y="2307650"/>
            <a:ext cx="1440000" cy="49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7" name="Google Shape;107;p21"/>
          <p:cNvSpPr txBox="1">
            <a:spLocks noGrp="1"/>
          </p:cNvSpPr>
          <p:nvPr>
            <p:ph type="subTitle" idx="2"/>
          </p:nvPr>
        </p:nvSpPr>
        <p:spPr>
          <a:xfrm>
            <a:off x="6337577" y="2750075"/>
            <a:ext cx="1882800" cy="9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108"/>
        <p:cNvGrpSpPr/>
        <p:nvPr/>
      </p:nvGrpSpPr>
      <p:grpSpPr>
        <a:xfrm>
          <a:off x="0" y="0"/>
          <a:ext cx="0" cy="0"/>
          <a:chOff x="0" y="0"/>
          <a:chExt cx="0" cy="0"/>
        </a:xfrm>
      </p:grpSpPr>
      <p:sp>
        <p:nvSpPr>
          <p:cNvPr id="109" name="Google Shape;109;p22"/>
          <p:cNvSpPr/>
          <p:nvPr/>
        </p:nvSpPr>
        <p:spPr>
          <a:xfrm rot="-5400000" flipH="1">
            <a:off x="74220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txBox="1">
            <a:spLocks noGrp="1"/>
          </p:cNvSpPr>
          <p:nvPr>
            <p:ph type="subTitle" idx="1"/>
          </p:nvPr>
        </p:nvSpPr>
        <p:spPr>
          <a:xfrm>
            <a:off x="62070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1" name="Google Shape;111;p22"/>
          <p:cNvSpPr txBox="1">
            <a:spLocks noGrp="1"/>
          </p:cNvSpPr>
          <p:nvPr>
            <p:ph type="subTitle" idx="2"/>
          </p:nvPr>
        </p:nvSpPr>
        <p:spPr>
          <a:xfrm>
            <a:off x="620700" y="2215425"/>
            <a:ext cx="2595600" cy="3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a:endParaRPr/>
          </a:p>
        </p:txBody>
      </p:sp>
      <p:sp>
        <p:nvSpPr>
          <p:cNvPr id="112" name="Google Shape;112;p22"/>
          <p:cNvSpPr txBox="1">
            <a:spLocks noGrp="1"/>
          </p:cNvSpPr>
          <p:nvPr>
            <p:ph type="subTitle" idx="3"/>
          </p:nvPr>
        </p:nvSpPr>
        <p:spPr>
          <a:xfrm>
            <a:off x="62070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3" name="Google Shape;113;p22"/>
          <p:cNvSpPr txBox="1">
            <a:spLocks noGrp="1"/>
          </p:cNvSpPr>
          <p:nvPr>
            <p:ph type="subTitle" idx="4"/>
          </p:nvPr>
        </p:nvSpPr>
        <p:spPr>
          <a:xfrm>
            <a:off x="3342325"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4" name="Google Shape;114;p22"/>
          <p:cNvSpPr txBox="1">
            <a:spLocks noGrp="1"/>
          </p:cNvSpPr>
          <p:nvPr>
            <p:ph type="subTitle" idx="5"/>
          </p:nvPr>
        </p:nvSpPr>
        <p:spPr>
          <a:xfrm>
            <a:off x="6063950" y="185157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5" name="Google Shape;115;p22"/>
          <p:cNvSpPr txBox="1">
            <a:spLocks noGrp="1"/>
          </p:cNvSpPr>
          <p:nvPr>
            <p:ph type="subTitle" idx="6"/>
          </p:nvPr>
        </p:nvSpPr>
        <p:spPr>
          <a:xfrm>
            <a:off x="620700" y="3428625"/>
            <a:ext cx="21393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6" name="Google Shape;116;p22"/>
          <p:cNvSpPr txBox="1">
            <a:spLocks noGrp="1"/>
          </p:cNvSpPr>
          <p:nvPr>
            <p:ph type="subTitle" idx="7"/>
          </p:nvPr>
        </p:nvSpPr>
        <p:spPr>
          <a:xfrm>
            <a:off x="3342325"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7" name="Google Shape;117;p22"/>
          <p:cNvSpPr txBox="1">
            <a:spLocks noGrp="1"/>
          </p:cNvSpPr>
          <p:nvPr>
            <p:ph type="subTitle" idx="8"/>
          </p:nvPr>
        </p:nvSpPr>
        <p:spPr>
          <a:xfrm>
            <a:off x="6063950" y="3428625"/>
            <a:ext cx="21597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18" name="Google Shape;118;p22"/>
          <p:cNvSpPr txBox="1">
            <a:spLocks noGrp="1"/>
          </p:cNvSpPr>
          <p:nvPr>
            <p:ph type="title" hasCustomPrompt="1"/>
          </p:nvPr>
        </p:nvSpPr>
        <p:spPr>
          <a:xfrm flipH="1">
            <a:off x="62070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19" name="Google Shape;119;p22"/>
          <p:cNvSpPr txBox="1">
            <a:spLocks noGrp="1"/>
          </p:cNvSpPr>
          <p:nvPr>
            <p:ph type="title" idx="9" hasCustomPrompt="1"/>
          </p:nvPr>
        </p:nvSpPr>
        <p:spPr>
          <a:xfrm>
            <a:off x="3342325"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0" name="Google Shape;120;p22"/>
          <p:cNvSpPr txBox="1">
            <a:spLocks noGrp="1"/>
          </p:cNvSpPr>
          <p:nvPr>
            <p:ph type="title" idx="13" hasCustomPrompt="1"/>
          </p:nvPr>
        </p:nvSpPr>
        <p:spPr>
          <a:xfrm>
            <a:off x="6063950" y="149157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1" name="Google Shape;121;p22"/>
          <p:cNvSpPr txBox="1">
            <a:spLocks noGrp="1"/>
          </p:cNvSpPr>
          <p:nvPr>
            <p:ph type="title" idx="14" hasCustomPrompt="1"/>
          </p:nvPr>
        </p:nvSpPr>
        <p:spPr>
          <a:xfrm flipH="1">
            <a:off x="62070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2" name="Google Shape;122;p22"/>
          <p:cNvSpPr txBox="1">
            <a:spLocks noGrp="1"/>
          </p:cNvSpPr>
          <p:nvPr>
            <p:ph type="title" idx="15" hasCustomPrompt="1"/>
          </p:nvPr>
        </p:nvSpPr>
        <p:spPr>
          <a:xfrm>
            <a:off x="3342325"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3" name="Google Shape;123;p22"/>
          <p:cNvSpPr txBox="1">
            <a:spLocks noGrp="1"/>
          </p:cNvSpPr>
          <p:nvPr>
            <p:ph type="title" idx="16" hasCustomPrompt="1"/>
          </p:nvPr>
        </p:nvSpPr>
        <p:spPr>
          <a:xfrm>
            <a:off x="6063950" y="3068625"/>
            <a:ext cx="1080000" cy="360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000"/>
              <a:buNone/>
              <a:defRPr sz="240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124" name="Google Shape;124;p22"/>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4100"/>
              <a:buNone/>
              <a:defRPr>
                <a:solidFill>
                  <a:schemeClr val="dk1"/>
                </a:solidFill>
              </a:defRPr>
            </a:lvl1pPr>
            <a:lvl2pPr lvl="1" rtl="0">
              <a:spcBef>
                <a:spcPts val="0"/>
              </a:spcBef>
              <a:spcAft>
                <a:spcPts val="0"/>
              </a:spcAft>
              <a:buClr>
                <a:schemeClr val="dk1"/>
              </a:buClr>
              <a:buSzPts val="4100"/>
              <a:buNone/>
              <a:defRPr>
                <a:solidFill>
                  <a:schemeClr val="dk1"/>
                </a:solidFill>
              </a:defRPr>
            </a:lvl2pPr>
            <a:lvl3pPr lvl="2" rtl="0">
              <a:spcBef>
                <a:spcPts val="0"/>
              </a:spcBef>
              <a:spcAft>
                <a:spcPts val="0"/>
              </a:spcAft>
              <a:buClr>
                <a:schemeClr val="dk1"/>
              </a:buClr>
              <a:buSzPts val="4100"/>
              <a:buNone/>
              <a:defRPr>
                <a:solidFill>
                  <a:schemeClr val="dk1"/>
                </a:solidFill>
              </a:defRPr>
            </a:lvl3pPr>
            <a:lvl4pPr lvl="3" rtl="0">
              <a:spcBef>
                <a:spcPts val="0"/>
              </a:spcBef>
              <a:spcAft>
                <a:spcPts val="0"/>
              </a:spcAft>
              <a:buClr>
                <a:schemeClr val="dk1"/>
              </a:buClr>
              <a:buSzPts val="4100"/>
              <a:buNone/>
              <a:defRPr>
                <a:solidFill>
                  <a:schemeClr val="dk1"/>
                </a:solidFill>
              </a:defRPr>
            </a:lvl4pPr>
            <a:lvl5pPr lvl="4" rtl="0">
              <a:spcBef>
                <a:spcPts val="0"/>
              </a:spcBef>
              <a:spcAft>
                <a:spcPts val="0"/>
              </a:spcAft>
              <a:buClr>
                <a:schemeClr val="dk1"/>
              </a:buClr>
              <a:buSzPts val="4100"/>
              <a:buNone/>
              <a:defRPr>
                <a:solidFill>
                  <a:schemeClr val="dk1"/>
                </a:solidFill>
              </a:defRPr>
            </a:lvl5pPr>
            <a:lvl6pPr lvl="5" rtl="0">
              <a:spcBef>
                <a:spcPts val="0"/>
              </a:spcBef>
              <a:spcAft>
                <a:spcPts val="0"/>
              </a:spcAft>
              <a:buClr>
                <a:schemeClr val="dk1"/>
              </a:buClr>
              <a:buSzPts val="4100"/>
              <a:buNone/>
              <a:defRPr>
                <a:solidFill>
                  <a:schemeClr val="dk1"/>
                </a:solidFill>
              </a:defRPr>
            </a:lvl6pPr>
            <a:lvl7pPr lvl="6" rtl="0">
              <a:spcBef>
                <a:spcPts val="0"/>
              </a:spcBef>
              <a:spcAft>
                <a:spcPts val="0"/>
              </a:spcAft>
              <a:buClr>
                <a:schemeClr val="dk1"/>
              </a:buClr>
              <a:buSzPts val="4100"/>
              <a:buNone/>
              <a:defRPr>
                <a:solidFill>
                  <a:schemeClr val="dk1"/>
                </a:solidFill>
              </a:defRPr>
            </a:lvl7pPr>
            <a:lvl8pPr lvl="7" rtl="0">
              <a:spcBef>
                <a:spcPts val="0"/>
              </a:spcBef>
              <a:spcAft>
                <a:spcPts val="0"/>
              </a:spcAft>
              <a:buClr>
                <a:schemeClr val="dk1"/>
              </a:buClr>
              <a:buSzPts val="4100"/>
              <a:buNone/>
              <a:defRPr>
                <a:solidFill>
                  <a:schemeClr val="dk1"/>
                </a:solidFill>
              </a:defRPr>
            </a:lvl8pPr>
            <a:lvl9pPr lvl="8" rtl="0">
              <a:spcBef>
                <a:spcPts val="0"/>
              </a:spcBef>
              <a:spcAft>
                <a:spcPts val="0"/>
              </a:spcAft>
              <a:buClr>
                <a:schemeClr val="dk1"/>
              </a:buClr>
              <a:buSzPts val="4100"/>
              <a:buNone/>
              <a:defRPr>
                <a:solidFill>
                  <a:schemeClr val="dk1"/>
                </a:solidFill>
              </a:defRPr>
            </a:lvl9pPr>
          </a:lstStyle>
          <a:p>
            <a:endParaRPr/>
          </a:p>
        </p:txBody>
      </p:sp>
      <p:sp>
        <p:nvSpPr>
          <p:cNvPr id="125" name="Google Shape;125;p22"/>
          <p:cNvSpPr txBox="1">
            <a:spLocks noGrp="1"/>
          </p:cNvSpPr>
          <p:nvPr>
            <p:ph type="subTitle" idx="18"/>
          </p:nvPr>
        </p:nvSpPr>
        <p:spPr>
          <a:xfrm>
            <a:off x="3342325"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6" name="Google Shape;126;p22"/>
          <p:cNvSpPr txBox="1">
            <a:spLocks noGrp="1"/>
          </p:cNvSpPr>
          <p:nvPr>
            <p:ph type="subTitle" idx="19"/>
          </p:nvPr>
        </p:nvSpPr>
        <p:spPr>
          <a:xfrm>
            <a:off x="6063950" y="221542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7" name="Google Shape;127;p22"/>
          <p:cNvSpPr txBox="1">
            <a:spLocks noGrp="1"/>
          </p:cNvSpPr>
          <p:nvPr>
            <p:ph type="subTitle" idx="20"/>
          </p:nvPr>
        </p:nvSpPr>
        <p:spPr>
          <a:xfrm>
            <a:off x="3342325"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28" name="Google Shape;128;p22"/>
          <p:cNvSpPr txBox="1">
            <a:spLocks noGrp="1"/>
          </p:cNvSpPr>
          <p:nvPr>
            <p:ph type="subTitle" idx="21"/>
          </p:nvPr>
        </p:nvSpPr>
        <p:spPr>
          <a:xfrm>
            <a:off x="6063950" y="3794775"/>
            <a:ext cx="2595600" cy="3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itle">
  <p:cSld name="CUSTOM_10">
    <p:spTree>
      <p:nvGrpSpPr>
        <p:cNvPr id="1" name="Shape 170"/>
        <p:cNvGrpSpPr/>
        <p:nvPr/>
      </p:nvGrpSpPr>
      <p:grpSpPr>
        <a:xfrm>
          <a:off x="0" y="0"/>
          <a:ext cx="0" cy="0"/>
          <a:chOff x="0" y="0"/>
          <a:chExt cx="0" cy="0"/>
        </a:xfrm>
      </p:grpSpPr>
      <p:sp>
        <p:nvSpPr>
          <p:cNvPr id="171" name="Google Shape;171;p27"/>
          <p:cNvSpPr/>
          <p:nvPr/>
        </p:nvSpPr>
        <p:spPr>
          <a:xfrm>
            <a:off x="-7075" y="3399049"/>
            <a:ext cx="3084600" cy="17658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flipH="1">
            <a:off x="1371600" y="715319"/>
            <a:ext cx="7772400" cy="4449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title"/>
          </p:nvPr>
        </p:nvSpPr>
        <p:spPr>
          <a:xfrm>
            <a:off x="616200" y="720000"/>
            <a:ext cx="5261700" cy="2490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5">
  <p:cSld name="CUSTOM_8_1">
    <p:spTree>
      <p:nvGrpSpPr>
        <p:cNvPr id="1" name="Shape 208"/>
        <p:cNvGrpSpPr/>
        <p:nvPr/>
      </p:nvGrpSpPr>
      <p:grpSpPr>
        <a:xfrm>
          <a:off x="0" y="0"/>
          <a:ext cx="0" cy="0"/>
          <a:chOff x="0" y="0"/>
          <a:chExt cx="0" cy="0"/>
        </a:xfrm>
      </p:grpSpPr>
      <p:sp>
        <p:nvSpPr>
          <p:cNvPr id="209" name="Google Shape;209;p32"/>
          <p:cNvSpPr/>
          <p:nvPr/>
        </p:nvSpPr>
        <p:spPr>
          <a:xfrm rot="-5400454">
            <a:off x="6313047"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rot="5400000" flipH="1">
            <a:off x="-13845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txBox="1">
            <a:spLocks noGrp="1"/>
          </p:cNvSpPr>
          <p:nvPr>
            <p:ph type="subTitle" idx="1"/>
          </p:nvPr>
        </p:nvSpPr>
        <p:spPr>
          <a:xfrm>
            <a:off x="5122050" y="1544250"/>
            <a:ext cx="2967900" cy="96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spcBef>
                <a:spcPts val="160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212" name="Google Shape;212;p32"/>
          <p:cNvSpPr txBox="1">
            <a:spLocks noGrp="1"/>
          </p:cNvSpPr>
          <p:nvPr>
            <p:ph type="title"/>
          </p:nvPr>
        </p:nvSpPr>
        <p:spPr>
          <a:xfrm>
            <a:off x="823450" y="491400"/>
            <a:ext cx="7533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1"/>
        </a:solidFill>
        <a:effectLst/>
      </p:bgPr>
    </p:bg>
    <p:spTree>
      <p:nvGrpSpPr>
        <p:cNvPr id="1" name="Shape 213"/>
        <p:cNvGrpSpPr/>
        <p:nvPr/>
      </p:nvGrpSpPr>
      <p:grpSpPr>
        <a:xfrm>
          <a:off x="0" y="0"/>
          <a:ext cx="0" cy="0"/>
          <a:chOff x="0" y="0"/>
          <a:chExt cx="0" cy="0"/>
        </a:xfrm>
      </p:grpSpPr>
      <p:sp>
        <p:nvSpPr>
          <p:cNvPr id="214" name="Google Shape;214;p33"/>
          <p:cNvSpPr/>
          <p:nvPr/>
        </p:nvSpPr>
        <p:spPr>
          <a:xfrm flipH="1">
            <a:off x="2732800" y="1468200"/>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rot="5400000">
            <a:off x="-584250" y="58425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txBox="1">
            <a:spLocks noGrp="1"/>
          </p:cNvSpPr>
          <p:nvPr>
            <p:ph type="subTitle" idx="1"/>
          </p:nvPr>
        </p:nvSpPr>
        <p:spPr>
          <a:xfrm>
            <a:off x="616200" y="1626750"/>
            <a:ext cx="3369600" cy="15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7" name="Google Shape;217;p33"/>
          <p:cNvSpPr txBox="1">
            <a:spLocks noGrp="1"/>
          </p:cNvSpPr>
          <p:nvPr>
            <p:ph type="title"/>
          </p:nvPr>
        </p:nvSpPr>
        <p:spPr>
          <a:xfrm>
            <a:off x="616200" y="491400"/>
            <a:ext cx="4032000" cy="94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sz="60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18" name="Google Shape;218;p33"/>
          <p:cNvSpPr txBox="1"/>
          <p:nvPr/>
        </p:nvSpPr>
        <p:spPr>
          <a:xfrm>
            <a:off x="616200" y="3832375"/>
            <a:ext cx="3579300" cy="7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Libre Franklin"/>
                <a:ea typeface="Libre Franklin"/>
                <a:cs typeface="Libre Franklin"/>
                <a:sym typeface="Libre Franklin"/>
              </a:rPr>
              <a:t>CREDITS: This presentation template was created by </a:t>
            </a:r>
            <a:r>
              <a:rPr lang="en-GB" sz="1200" b="1">
                <a:solidFill>
                  <a:schemeClr val="dk1"/>
                </a:solidFill>
                <a:uFill>
                  <a:noFill/>
                </a:uFill>
                <a:latin typeface="Libre Franklin"/>
                <a:ea typeface="Libre Franklin"/>
                <a:cs typeface="Libre Franklin"/>
                <a:sym typeface="Libre Franklin"/>
                <a:hlinkClick r:id="rId2">
                  <a:extLst>
                    <a:ext uri="{A12FA001-AC4F-418D-AE19-62706E023703}">
                      <ahyp:hlinkClr xmlns:ahyp="http://schemas.microsoft.com/office/drawing/2018/hyperlinkcolor" val="tx"/>
                    </a:ext>
                  </a:extLst>
                </a:hlinkClick>
              </a:rPr>
              <a:t>Slidesgo</a:t>
            </a:r>
            <a:r>
              <a:rPr lang="en-GB" sz="1200">
                <a:solidFill>
                  <a:schemeClr val="dk1"/>
                </a:solidFill>
                <a:latin typeface="Libre Franklin"/>
                <a:ea typeface="Libre Franklin"/>
                <a:cs typeface="Libre Franklin"/>
                <a:sym typeface="Libre Franklin"/>
              </a:rPr>
              <a:t>, including icons by </a:t>
            </a:r>
            <a:r>
              <a:rPr lang="en-GB" sz="1200" b="1">
                <a:solidFill>
                  <a:schemeClr val="dk1"/>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Flaticon</a:t>
            </a:r>
            <a:r>
              <a:rPr lang="en-GB" sz="1200">
                <a:solidFill>
                  <a:schemeClr val="dk1"/>
                </a:solidFill>
                <a:latin typeface="Libre Franklin"/>
                <a:ea typeface="Libre Franklin"/>
                <a:cs typeface="Libre Franklin"/>
                <a:sym typeface="Libre Franklin"/>
              </a:rPr>
              <a:t>, infographics &amp; images by </a:t>
            </a:r>
            <a:r>
              <a:rPr lang="en-GB" sz="1200" b="1">
                <a:solidFill>
                  <a:schemeClr val="dk1"/>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Freepik </a:t>
            </a:r>
            <a:r>
              <a:rPr lang="en-GB" sz="1200">
                <a:solidFill>
                  <a:schemeClr val="dk1"/>
                </a:solidFill>
                <a:latin typeface="Libre Franklin"/>
                <a:ea typeface="Libre Franklin"/>
                <a:cs typeface="Libre Franklin"/>
                <a:sym typeface="Libre Franklin"/>
              </a:rPr>
              <a:t>and illustrations by </a:t>
            </a:r>
            <a:r>
              <a:rPr lang="en-GB" sz="1200" b="1">
                <a:solidFill>
                  <a:schemeClr val="dk1"/>
                </a:solidFill>
                <a:uFill>
                  <a:noFill/>
                </a:uFill>
                <a:latin typeface="Libre Franklin"/>
                <a:ea typeface="Libre Franklin"/>
                <a:cs typeface="Libre Franklin"/>
                <a:sym typeface="Libre Franklin"/>
                <a:hlinkClick r:id="rId5">
                  <a:extLst>
                    <a:ext uri="{A12FA001-AC4F-418D-AE19-62706E023703}">
                      <ahyp:hlinkClr xmlns:ahyp="http://schemas.microsoft.com/office/drawing/2018/hyperlinkcolor" val="tx"/>
                    </a:ext>
                  </a:extLst>
                </a:hlinkClick>
              </a:rPr>
              <a:t>Stories</a:t>
            </a:r>
            <a:endParaRPr sz="1200" b="1">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CUSTOM_7">
    <p:spTree>
      <p:nvGrpSpPr>
        <p:cNvPr id="1" name="Shape 219"/>
        <p:cNvGrpSpPr/>
        <p:nvPr/>
      </p:nvGrpSpPr>
      <p:grpSpPr>
        <a:xfrm>
          <a:off x="0" y="0"/>
          <a:ext cx="0" cy="0"/>
          <a:chOff x="0" y="0"/>
          <a:chExt cx="0" cy="0"/>
        </a:xfrm>
      </p:grpSpPr>
      <p:sp>
        <p:nvSpPr>
          <p:cNvPr id="220" name="Google Shape;220;p34"/>
          <p:cNvSpPr/>
          <p:nvPr/>
        </p:nvSpPr>
        <p:spPr>
          <a:xfrm rot="-10799546" flipH="1">
            <a:off x="-2" y="300"/>
            <a:ext cx="4545900" cy="1131600"/>
          </a:xfrm>
          <a:prstGeom prst="triangle">
            <a:avLst>
              <a:gd name="adj" fmla="val 294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body" idx="1"/>
          </p:nvPr>
        </p:nvSpPr>
        <p:spPr>
          <a:xfrm>
            <a:off x="4572000" y="1544250"/>
            <a:ext cx="3761700" cy="286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2" name="Google Shape;222;p3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23" name="Google Shape;223;p34"/>
          <p:cNvSpPr txBox="1">
            <a:spLocks noGrp="1"/>
          </p:cNvSpPr>
          <p:nvPr>
            <p:ph type="body" idx="2"/>
          </p:nvPr>
        </p:nvSpPr>
        <p:spPr>
          <a:xfrm>
            <a:off x="540000" y="1544250"/>
            <a:ext cx="4032000" cy="286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4" name="Google Shape;224;p34"/>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ubTitle" idx="1"/>
          </p:nvPr>
        </p:nvSpPr>
        <p:spPr>
          <a:xfrm>
            <a:off x="1543480" y="1998800"/>
            <a:ext cx="1866600" cy="49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subTitle" idx="2"/>
          </p:nvPr>
        </p:nvSpPr>
        <p:spPr>
          <a:xfrm>
            <a:off x="1543467" y="2959350"/>
            <a:ext cx="2439300" cy="99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30" name="Google Shape;30;p5"/>
          <p:cNvSpPr txBox="1">
            <a:spLocks noGrp="1"/>
          </p:cNvSpPr>
          <p:nvPr>
            <p:ph type="subTitle" idx="3"/>
          </p:nvPr>
        </p:nvSpPr>
        <p:spPr>
          <a:xfrm>
            <a:off x="5694620" y="1998800"/>
            <a:ext cx="18666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 name="Google Shape;31;p5"/>
          <p:cNvSpPr txBox="1">
            <a:spLocks noGrp="1"/>
          </p:cNvSpPr>
          <p:nvPr>
            <p:ph type="subTitle" idx="4"/>
          </p:nvPr>
        </p:nvSpPr>
        <p:spPr>
          <a:xfrm>
            <a:off x="5694633" y="2959350"/>
            <a:ext cx="2439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35" name="Google Shape;35;p6"/>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0" y="38898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body" idx="1"/>
          </p:nvPr>
        </p:nvSpPr>
        <p:spPr>
          <a:xfrm>
            <a:off x="616200" y="1973475"/>
            <a:ext cx="3264000" cy="1935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rot="5400000">
            <a:off x="-4683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rot="-5400000">
            <a:off x="6596700" y="2597700"/>
            <a:ext cx="38409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
  <p:cSld name="CUSTOM_17_1">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72" name="Google Shape;72;p13"/>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7_1_1">
    <p:spTree>
      <p:nvGrpSpPr>
        <p:cNvPr id="1" name="Shape 73"/>
        <p:cNvGrpSpPr/>
        <p:nvPr/>
      </p:nvGrpSpPr>
      <p:grpSpPr>
        <a:xfrm>
          <a:off x="0" y="0"/>
          <a:ext cx="0" cy="0"/>
          <a:chOff x="0" y="0"/>
          <a:chExt cx="0" cy="0"/>
        </a:xfrm>
      </p:grpSpPr>
      <p:sp>
        <p:nvSpPr>
          <p:cNvPr id="74" name="Google Shape;74;p14"/>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5400000">
            <a:off x="-4683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7_1_1_1">
    <p:spTree>
      <p:nvGrpSpPr>
        <p:cNvPr id="1" name="Shape 77"/>
        <p:cNvGrpSpPr/>
        <p:nvPr/>
      </p:nvGrpSpPr>
      <p:grpSpPr>
        <a:xfrm>
          <a:off x="0" y="0"/>
          <a:ext cx="0" cy="0"/>
          <a:chOff x="0" y="0"/>
          <a:chExt cx="0" cy="0"/>
        </a:xfrm>
      </p:grpSpPr>
      <p:sp>
        <p:nvSpPr>
          <p:cNvPr id="78" name="Google Shape;78;p15"/>
          <p:cNvSpPr/>
          <p:nvPr/>
        </p:nvSpPr>
        <p:spPr>
          <a:xfrm rot="5400454" flipH="1">
            <a:off x="-1417132"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rot="-5400000" flipH="1">
            <a:off x="74220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marL="914400" lvl="1"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marL="1371600" lvl="2"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marL="1828800" lvl="3"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marL="2286000" lvl="4"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marL="2743200" lvl="5"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marL="3200400" lvl="6"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marL="3657600" lvl="7"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marL="4114800" lvl="8" indent="-3175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a:endParaRPr/>
          </a:p>
        </p:txBody>
      </p:sp>
      <p:sp>
        <p:nvSpPr>
          <p:cNvPr id="7" name="Google Shape;7;p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8" r:id="rId6"/>
    <p:sldLayoutId id="2147483659" r:id="rId7"/>
    <p:sldLayoutId id="2147483660" r:id="rId8"/>
    <p:sldLayoutId id="2147483661" r:id="rId9"/>
    <p:sldLayoutId id="2147483662" r:id="rId10"/>
    <p:sldLayoutId id="2147483664" r:id="rId11"/>
    <p:sldLayoutId id="2147483665" r:id="rId12"/>
    <p:sldLayoutId id="2147483667" r:id="rId13"/>
    <p:sldLayoutId id="2147483668" r:id="rId14"/>
    <p:sldLayoutId id="2147483673" r:id="rId15"/>
    <p:sldLayoutId id="2147483678" r:id="rId16"/>
    <p:sldLayoutId id="2147483679" r:id="rId17"/>
    <p:sldLayoutId id="214748368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mailto:user@stressout.com" TargetMode="External"/><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ctrTitle"/>
          </p:nvPr>
        </p:nvSpPr>
        <p:spPr>
          <a:xfrm>
            <a:off x="91160" y="51731"/>
            <a:ext cx="3666900" cy="30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0" dirty="0"/>
              <a:t>Depression detection app</a:t>
            </a:r>
            <a:endParaRPr dirty="0"/>
          </a:p>
        </p:txBody>
      </p:sp>
      <p:sp>
        <p:nvSpPr>
          <p:cNvPr id="250" name="Google Shape;250;p41"/>
          <p:cNvSpPr txBox="1">
            <a:spLocks noGrp="1"/>
          </p:cNvSpPr>
          <p:nvPr>
            <p:ph type="subTitle" idx="1"/>
          </p:nvPr>
        </p:nvSpPr>
        <p:spPr>
          <a:xfrm>
            <a:off x="-14868" y="4704135"/>
            <a:ext cx="1550982" cy="446726"/>
          </a:xfrm>
          <a:prstGeom prst="rect">
            <a:avLst/>
          </a:prstGeom>
        </p:spPr>
        <p:txBody>
          <a:bodyPr spcFirstLastPara="1" wrap="square" lIns="91425" tIns="91425" rIns="91425" bIns="91425" anchor="b" anchorCtr="0">
            <a:noAutofit/>
          </a:bodyPr>
          <a:lstStyle/>
          <a:p>
            <a:r>
              <a:rPr lang="en-US" sz="1050" i="1" dirty="0"/>
              <a:t>Subject: CS691</a:t>
            </a:r>
          </a:p>
          <a:p>
            <a:r>
              <a:rPr lang="en-US" sz="1050" i="1" dirty="0"/>
              <a:t>Prof. Henry Wong </a:t>
            </a:r>
          </a:p>
        </p:txBody>
      </p:sp>
      <p:pic>
        <p:nvPicPr>
          <p:cNvPr id="2" name="Google Shape;211;p1" descr="Google Shape;211;p1">
            <a:extLst>
              <a:ext uri="{FF2B5EF4-FFF2-40B4-BE49-F238E27FC236}">
                <a16:creationId xmlns:a16="http://schemas.microsoft.com/office/drawing/2014/main" id="{5A406F43-D37C-6F52-33B4-407A04E5A550}"/>
              </a:ext>
            </a:extLst>
          </p:cNvPr>
          <p:cNvPicPr>
            <a:picLocks noChangeAspect="1"/>
          </p:cNvPicPr>
          <p:nvPr/>
        </p:nvPicPr>
        <p:blipFill>
          <a:blip r:embed="rId3"/>
          <a:stretch>
            <a:fillRect/>
          </a:stretch>
        </p:blipFill>
        <p:spPr>
          <a:xfrm>
            <a:off x="-14868" y="3693812"/>
            <a:ext cx="3498981" cy="966824"/>
          </a:xfrm>
          <a:prstGeom prst="rect">
            <a:avLst/>
          </a:prstGeom>
          <a:ln w="12700">
            <a:miter lim="400000"/>
          </a:ln>
        </p:spPr>
      </p:pic>
      <p:grpSp>
        <p:nvGrpSpPr>
          <p:cNvPr id="3" name="Google Shape;59;p15">
            <a:extLst>
              <a:ext uri="{FF2B5EF4-FFF2-40B4-BE49-F238E27FC236}">
                <a16:creationId xmlns:a16="http://schemas.microsoft.com/office/drawing/2014/main" id="{CB8BFD57-A235-05B5-AD22-BFED6B98441E}"/>
              </a:ext>
            </a:extLst>
          </p:cNvPr>
          <p:cNvGrpSpPr/>
          <p:nvPr/>
        </p:nvGrpSpPr>
        <p:grpSpPr>
          <a:xfrm>
            <a:off x="4517666" y="1122615"/>
            <a:ext cx="4433045" cy="3804883"/>
            <a:chOff x="272699" y="603900"/>
            <a:chExt cx="4809643" cy="4128117"/>
          </a:xfrm>
        </p:grpSpPr>
        <p:sp>
          <p:nvSpPr>
            <p:cNvPr id="4" name="Google Shape;60;p15">
              <a:extLst>
                <a:ext uri="{FF2B5EF4-FFF2-40B4-BE49-F238E27FC236}">
                  <a16:creationId xmlns:a16="http://schemas.microsoft.com/office/drawing/2014/main" id="{64889BF2-A83B-816A-82AE-709A542AFFC2}"/>
                </a:ext>
              </a:extLst>
            </p:cNvPr>
            <p:cNvSpPr/>
            <p:nvPr/>
          </p:nvSpPr>
          <p:spPr>
            <a:xfrm>
              <a:off x="4750042" y="2029297"/>
              <a:ext cx="46315" cy="90268"/>
            </a:xfrm>
            <a:custGeom>
              <a:avLst/>
              <a:gdLst/>
              <a:ahLst/>
              <a:cxnLst/>
              <a:rect l="l" t="t" r="r" b="b"/>
              <a:pathLst>
                <a:path w="549" h="1070" extrusionOk="0">
                  <a:moveTo>
                    <a:pt x="271" y="0"/>
                  </a:moveTo>
                  <a:cubicBezTo>
                    <a:pt x="192" y="161"/>
                    <a:pt x="113" y="358"/>
                    <a:pt x="52" y="530"/>
                  </a:cubicBezTo>
                  <a:cubicBezTo>
                    <a:pt x="1" y="686"/>
                    <a:pt x="1" y="877"/>
                    <a:pt x="118" y="995"/>
                  </a:cubicBezTo>
                  <a:cubicBezTo>
                    <a:pt x="161" y="1039"/>
                    <a:pt x="220" y="1069"/>
                    <a:pt x="281" y="1069"/>
                  </a:cubicBezTo>
                  <a:cubicBezTo>
                    <a:pt x="283" y="1069"/>
                    <a:pt x="284" y="1069"/>
                    <a:pt x="286" y="1069"/>
                  </a:cubicBezTo>
                  <a:cubicBezTo>
                    <a:pt x="414" y="1066"/>
                    <a:pt x="502" y="933"/>
                    <a:pt x="520" y="807"/>
                  </a:cubicBezTo>
                  <a:cubicBezTo>
                    <a:pt x="549" y="613"/>
                    <a:pt x="468" y="423"/>
                    <a:pt x="387" y="244"/>
                  </a:cubicBezTo>
                  <a:cubicBezTo>
                    <a:pt x="352"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p15">
              <a:extLst>
                <a:ext uri="{FF2B5EF4-FFF2-40B4-BE49-F238E27FC236}">
                  <a16:creationId xmlns:a16="http://schemas.microsoft.com/office/drawing/2014/main" id="{014D78B8-B21F-3B67-DBB8-877E718DCAC3}"/>
                </a:ext>
              </a:extLst>
            </p:cNvPr>
            <p:cNvSpPr/>
            <p:nvPr/>
          </p:nvSpPr>
          <p:spPr>
            <a:xfrm>
              <a:off x="4374118" y="2030309"/>
              <a:ext cx="46399" cy="90268"/>
            </a:xfrm>
            <a:custGeom>
              <a:avLst/>
              <a:gdLst/>
              <a:ahLst/>
              <a:cxnLst/>
              <a:rect l="l" t="t" r="r" b="b"/>
              <a:pathLst>
                <a:path w="550" h="1070" extrusionOk="0">
                  <a:moveTo>
                    <a:pt x="272" y="1"/>
                  </a:moveTo>
                  <a:cubicBezTo>
                    <a:pt x="192" y="161"/>
                    <a:pt x="114" y="358"/>
                    <a:pt x="52" y="530"/>
                  </a:cubicBezTo>
                  <a:cubicBezTo>
                    <a:pt x="1" y="686"/>
                    <a:pt x="3" y="877"/>
                    <a:pt x="118" y="995"/>
                  </a:cubicBezTo>
                  <a:cubicBezTo>
                    <a:pt x="161" y="1039"/>
                    <a:pt x="220" y="1069"/>
                    <a:pt x="281" y="1069"/>
                  </a:cubicBezTo>
                  <a:cubicBezTo>
                    <a:pt x="283" y="1069"/>
                    <a:pt x="285" y="1069"/>
                    <a:pt x="286" y="1069"/>
                  </a:cubicBezTo>
                  <a:cubicBezTo>
                    <a:pt x="414" y="1066"/>
                    <a:pt x="502" y="933"/>
                    <a:pt x="520" y="807"/>
                  </a:cubicBezTo>
                  <a:cubicBezTo>
                    <a:pt x="549" y="614"/>
                    <a:pt x="468" y="422"/>
                    <a:pt x="389" y="244"/>
                  </a:cubicBezTo>
                  <a:cubicBezTo>
                    <a:pt x="353" y="163"/>
                    <a:pt x="321" y="71"/>
                    <a:pt x="272"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p15">
              <a:extLst>
                <a:ext uri="{FF2B5EF4-FFF2-40B4-BE49-F238E27FC236}">
                  <a16:creationId xmlns:a16="http://schemas.microsoft.com/office/drawing/2014/main" id="{189604D7-0477-A853-FB29-566BE53BB6CD}"/>
                </a:ext>
              </a:extLst>
            </p:cNvPr>
            <p:cNvSpPr/>
            <p:nvPr/>
          </p:nvSpPr>
          <p:spPr>
            <a:xfrm>
              <a:off x="4561658" y="2029297"/>
              <a:ext cx="46315" cy="90268"/>
            </a:xfrm>
            <a:custGeom>
              <a:avLst/>
              <a:gdLst/>
              <a:ahLst/>
              <a:cxnLst/>
              <a:rect l="l" t="t" r="r" b="b"/>
              <a:pathLst>
                <a:path w="549" h="1070" extrusionOk="0">
                  <a:moveTo>
                    <a:pt x="272" y="0"/>
                  </a:moveTo>
                  <a:cubicBezTo>
                    <a:pt x="192" y="161"/>
                    <a:pt x="113" y="358"/>
                    <a:pt x="52" y="530"/>
                  </a:cubicBezTo>
                  <a:cubicBezTo>
                    <a:pt x="1"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1"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3;p15">
              <a:extLst>
                <a:ext uri="{FF2B5EF4-FFF2-40B4-BE49-F238E27FC236}">
                  <a16:creationId xmlns:a16="http://schemas.microsoft.com/office/drawing/2014/main" id="{653F9227-A96E-207A-D20C-C06618922573}"/>
                </a:ext>
              </a:extLst>
            </p:cNvPr>
            <p:cNvSpPr/>
            <p:nvPr/>
          </p:nvSpPr>
          <p:spPr>
            <a:xfrm>
              <a:off x="4664075" y="2172967"/>
              <a:ext cx="46315" cy="90184"/>
            </a:xfrm>
            <a:custGeom>
              <a:avLst/>
              <a:gdLst/>
              <a:ahLst/>
              <a:cxnLst/>
              <a:rect l="l" t="t" r="r" b="b"/>
              <a:pathLst>
                <a:path w="549" h="1069" extrusionOk="0">
                  <a:moveTo>
                    <a:pt x="271" y="0"/>
                  </a:moveTo>
                  <a:cubicBezTo>
                    <a:pt x="192" y="161"/>
                    <a:pt x="113" y="357"/>
                    <a:pt x="52" y="529"/>
                  </a:cubicBezTo>
                  <a:cubicBezTo>
                    <a:pt x="1" y="686"/>
                    <a:pt x="1" y="877"/>
                    <a:pt x="117" y="995"/>
                  </a:cubicBezTo>
                  <a:cubicBezTo>
                    <a:pt x="160" y="1039"/>
                    <a:pt x="219" y="1069"/>
                    <a:pt x="281" y="1069"/>
                  </a:cubicBezTo>
                  <a:cubicBezTo>
                    <a:pt x="283" y="1069"/>
                    <a:pt x="284" y="1069"/>
                    <a:pt x="286" y="1069"/>
                  </a:cubicBezTo>
                  <a:cubicBezTo>
                    <a:pt x="414" y="1065"/>
                    <a:pt x="502" y="933"/>
                    <a:pt x="520" y="807"/>
                  </a:cubicBezTo>
                  <a:cubicBezTo>
                    <a:pt x="548" y="613"/>
                    <a:pt x="467" y="423"/>
                    <a:pt x="387" y="244"/>
                  </a:cubicBezTo>
                  <a:cubicBezTo>
                    <a:pt x="352"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4;p15">
              <a:extLst>
                <a:ext uri="{FF2B5EF4-FFF2-40B4-BE49-F238E27FC236}">
                  <a16:creationId xmlns:a16="http://schemas.microsoft.com/office/drawing/2014/main" id="{9DE78D57-5ED9-5882-7A9D-F1138ABEA090}"/>
                </a:ext>
              </a:extLst>
            </p:cNvPr>
            <p:cNvSpPr/>
            <p:nvPr/>
          </p:nvSpPr>
          <p:spPr>
            <a:xfrm>
              <a:off x="4380361" y="2321361"/>
              <a:ext cx="46315" cy="90268"/>
            </a:xfrm>
            <a:custGeom>
              <a:avLst/>
              <a:gdLst/>
              <a:ahLst/>
              <a:cxnLst/>
              <a:rect l="l" t="t" r="r" b="b"/>
              <a:pathLst>
                <a:path w="549" h="1070" extrusionOk="0">
                  <a:moveTo>
                    <a:pt x="271" y="0"/>
                  </a:moveTo>
                  <a:cubicBezTo>
                    <a:pt x="191" y="160"/>
                    <a:pt x="113" y="357"/>
                    <a:pt x="52" y="530"/>
                  </a:cubicBezTo>
                  <a:cubicBezTo>
                    <a:pt x="0" y="686"/>
                    <a:pt x="2" y="877"/>
                    <a:pt x="117" y="994"/>
                  </a:cubicBezTo>
                  <a:cubicBezTo>
                    <a:pt x="161" y="1038"/>
                    <a:pt x="220" y="1069"/>
                    <a:pt x="281" y="1069"/>
                  </a:cubicBezTo>
                  <a:cubicBezTo>
                    <a:pt x="282" y="1069"/>
                    <a:pt x="284" y="1069"/>
                    <a:pt x="286" y="1069"/>
                  </a:cubicBezTo>
                  <a:cubicBezTo>
                    <a:pt x="413" y="1065"/>
                    <a:pt x="501" y="933"/>
                    <a:pt x="520" y="807"/>
                  </a:cubicBezTo>
                  <a:cubicBezTo>
                    <a:pt x="549" y="613"/>
                    <a:pt x="467" y="422"/>
                    <a:pt x="387" y="243"/>
                  </a:cubicBezTo>
                  <a:cubicBezTo>
                    <a:pt x="351" y="163"/>
                    <a:pt x="320" y="71"/>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p15">
              <a:extLst>
                <a:ext uri="{FF2B5EF4-FFF2-40B4-BE49-F238E27FC236}">
                  <a16:creationId xmlns:a16="http://schemas.microsoft.com/office/drawing/2014/main" id="{101AFA88-D18D-CB8D-BA50-275FE78814A3}"/>
                </a:ext>
              </a:extLst>
            </p:cNvPr>
            <p:cNvSpPr/>
            <p:nvPr/>
          </p:nvSpPr>
          <p:spPr>
            <a:xfrm>
              <a:off x="4276594" y="2169339"/>
              <a:ext cx="46315" cy="90268"/>
            </a:xfrm>
            <a:custGeom>
              <a:avLst/>
              <a:gdLst/>
              <a:ahLst/>
              <a:cxnLst/>
              <a:rect l="l" t="t" r="r" b="b"/>
              <a:pathLst>
                <a:path w="549" h="1070" extrusionOk="0">
                  <a:moveTo>
                    <a:pt x="272" y="0"/>
                  </a:moveTo>
                  <a:cubicBezTo>
                    <a:pt x="192" y="161"/>
                    <a:pt x="113" y="357"/>
                    <a:pt x="52" y="529"/>
                  </a:cubicBezTo>
                  <a:cubicBezTo>
                    <a:pt x="1" y="686"/>
                    <a:pt x="2" y="877"/>
                    <a:pt x="117" y="995"/>
                  </a:cubicBezTo>
                  <a:cubicBezTo>
                    <a:pt x="160" y="1038"/>
                    <a:pt x="219" y="1069"/>
                    <a:pt x="281" y="1069"/>
                  </a:cubicBezTo>
                  <a:cubicBezTo>
                    <a:pt x="283" y="1069"/>
                    <a:pt x="285" y="1069"/>
                    <a:pt x="286" y="1069"/>
                  </a:cubicBezTo>
                  <a:cubicBezTo>
                    <a:pt x="413" y="1066"/>
                    <a:pt x="501" y="933"/>
                    <a:pt x="520" y="807"/>
                  </a:cubicBezTo>
                  <a:cubicBezTo>
                    <a:pt x="548" y="613"/>
                    <a:pt x="467" y="422"/>
                    <a:pt x="388" y="244"/>
                  </a:cubicBezTo>
                  <a:cubicBezTo>
                    <a:pt x="352" y="163"/>
                    <a:pt x="320"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p15">
              <a:extLst>
                <a:ext uri="{FF2B5EF4-FFF2-40B4-BE49-F238E27FC236}">
                  <a16:creationId xmlns:a16="http://schemas.microsoft.com/office/drawing/2014/main" id="{78A7C227-E7EF-50B9-F9D7-B98CEEC93C2D}"/>
                </a:ext>
              </a:extLst>
            </p:cNvPr>
            <p:cNvSpPr/>
            <p:nvPr/>
          </p:nvSpPr>
          <p:spPr>
            <a:xfrm>
              <a:off x="4473751" y="2173051"/>
              <a:ext cx="46231" cy="90268"/>
            </a:xfrm>
            <a:custGeom>
              <a:avLst/>
              <a:gdLst/>
              <a:ahLst/>
              <a:cxnLst/>
              <a:rect l="l" t="t" r="r" b="b"/>
              <a:pathLst>
                <a:path w="548" h="1070" extrusionOk="0">
                  <a:moveTo>
                    <a:pt x="271" y="1"/>
                  </a:moveTo>
                  <a:cubicBezTo>
                    <a:pt x="192" y="162"/>
                    <a:pt x="113" y="358"/>
                    <a:pt x="52" y="530"/>
                  </a:cubicBezTo>
                  <a:cubicBezTo>
                    <a:pt x="0" y="686"/>
                    <a:pt x="1" y="877"/>
                    <a:pt x="117" y="995"/>
                  </a:cubicBezTo>
                  <a:cubicBezTo>
                    <a:pt x="160" y="1039"/>
                    <a:pt x="219" y="1070"/>
                    <a:pt x="281" y="1070"/>
                  </a:cubicBezTo>
                  <a:cubicBezTo>
                    <a:pt x="283" y="1070"/>
                    <a:pt x="284" y="1070"/>
                    <a:pt x="286" y="1070"/>
                  </a:cubicBezTo>
                  <a:cubicBezTo>
                    <a:pt x="413" y="1066"/>
                    <a:pt x="502" y="933"/>
                    <a:pt x="520" y="808"/>
                  </a:cubicBezTo>
                  <a:cubicBezTo>
                    <a:pt x="548" y="614"/>
                    <a:pt x="467" y="423"/>
                    <a:pt x="387" y="244"/>
                  </a:cubicBezTo>
                  <a:cubicBezTo>
                    <a:pt x="351" y="163"/>
                    <a:pt x="320" y="72"/>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p15">
              <a:extLst>
                <a:ext uri="{FF2B5EF4-FFF2-40B4-BE49-F238E27FC236}">
                  <a16:creationId xmlns:a16="http://schemas.microsoft.com/office/drawing/2014/main" id="{DDA094EE-988C-77E2-A6B7-ED81E756E9DC}"/>
                </a:ext>
              </a:extLst>
            </p:cNvPr>
            <p:cNvSpPr/>
            <p:nvPr/>
          </p:nvSpPr>
          <p:spPr>
            <a:xfrm>
              <a:off x="4581230" y="2317227"/>
              <a:ext cx="46231" cy="90184"/>
            </a:xfrm>
            <a:custGeom>
              <a:avLst/>
              <a:gdLst/>
              <a:ahLst/>
              <a:cxnLst/>
              <a:rect l="l" t="t" r="r" b="b"/>
              <a:pathLst>
                <a:path w="548" h="1069" extrusionOk="0">
                  <a:moveTo>
                    <a:pt x="271" y="1"/>
                  </a:moveTo>
                  <a:cubicBezTo>
                    <a:pt x="192" y="160"/>
                    <a:pt x="113" y="357"/>
                    <a:pt x="52" y="529"/>
                  </a:cubicBezTo>
                  <a:cubicBezTo>
                    <a:pt x="0" y="685"/>
                    <a:pt x="1" y="876"/>
                    <a:pt x="116" y="994"/>
                  </a:cubicBezTo>
                  <a:cubicBezTo>
                    <a:pt x="159" y="1038"/>
                    <a:pt x="217" y="1069"/>
                    <a:pt x="278" y="1069"/>
                  </a:cubicBezTo>
                  <a:cubicBezTo>
                    <a:pt x="281" y="1069"/>
                    <a:pt x="283" y="1069"/>
                    <a:pt x="286" y="1068"/>
                  </a:cubicBezTo>
                  <a:cubicBezTo>
                    <a:pt x="413" y="1065"/>
                    <a:pt x="501" y="933"/>
                    <a:pt x="520" y="807"/>
                  </a:cubicBezTo>
                  <a:cubicBezTo>
                    <a:pt x="548" y="614"/>
                    <a:pt x="467" y="422"/>
                    <a:pt x="387" y="243"/>
                  </a:cubicBezTo>
                  <a:cubicBezTo>
                    <a:pt x="351" y="163"/>
                    <a:pt x="320" y="70"/>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8;p15">
              <a:extLst>
                <a:ext uri="{FF2B5EF4-FFF2-40B4-BE49-F238E27FC236}">
                  <a16:creationId xmlns:a16="http://schemas.microsoft.com/office/drawing/2014/main" id="{3AFD0A49-0D15-35E2-2672-47694F4174F8}"/>
                </a:ext>
              </a:extLst>
            </p:cNvPr>
            <p:cNvSpPr/>
            <p:nvPr/>
          </p:nvSpPr>
          <p:spPr>
            <a:xfrm>
              <a:off x="4485309" y="2462247"/>
              <a:ext cx="46315" cy="90268"/>
            </a:xfrm>
            <a:custGeom>
              <a:avLst/>
              <a:gdLst/>
              <a:ahLst/>
              <a:cxnLst/>
              <a:rect l="l" t="t" r="r" b="b"/>
              <a:pathLst>
                <a:path w="549" h="1070" extrusionOk="0">
                  <a:moveTo>
                    <a:pt x="271" y="1"/>
                  </a:moveTo>
                  <a:cubicBezTo>
                    <a:pt x="192" y="161"/>
                    <a:pt x="113" y="357"/>
                    <a:pt x="52" y="529"/>
                  </a:cubicBezTo>
                  <a:cubicBezTo>
                    <a:pt x="0" y="686"/>
                    <a:pt x="1" y="877"/>
                    <a:pt x="117" y="994"/>
                  </a:cubicBezTo>
                  <a:cubicBezTo>
                    <a:pt x="161" y="1039"/>
                    <a:pt x="220" y="1070"/>
                    <a:pt x="281" y="1070"/>
                  </a:cubicBezTo>
                  <a:cubicBezTo>
                    <a:pt x="283" y="1070"/>
                    <a:pt x="284" y="1070"/>
                    <a:pt x="286" y="1069"/>
                  </a:cubicBezTo>
                  <a:cubicBezTo>
                    <a:pt x="413" y="1065"/>
                    <a:pt x="502" y="933"/>
                    <a:pt x="520" y="808"/>
                  </a:cubicBezTo>
                  <a:cubicBezTo>
                    <a:pt x="549" y="614"/>
                    <a:pt x="468" y="422"/>
                    <a:pt x="387" y="244"/>
                  </a:cubicBezTo>
                  <a:cubicBezTo>
                    <a:pt x="351" y="163"/>
                    <a:pt x="320" y="71"/>
                    <a:pt x="271"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p15">
              <a:extLst>
                <a:ext uri="{FF2B5EF4-FFF2-40B4-BE49-F238E27FC236}">
                  <a16:creationId xmlns:a16="http://schemas.microsoft.com/office/drawing/2014/main" id="{FB21DB2D-BB4D-F1EB-5F31-C56BB9352D93}"/>
                </a:ext>
              </a:extLst>
            </p:cNvPr>
            <p:cNvSpPr/>
            <p:nvPr/>
          </p:nvSpPr>
          <p:spPr>
            <a:xfrm>
              <a:off x="4192989" y="2029297"/>
              <a:ext cx="46315" cy="90268"/>
            </a:xfrm>
            <a:custGeom>
              <a:avLst/>
              <a:gdLst/>
              <a:ahLst/>
              <a:cxnLst/>
              <a:rect l="l" t="t" r="r" b="b"/>
              <a:pathLst>
                <a:path w="549" h="1070" extrusionOk="0">
                  <a:moveTo>
                    <a:pt x="272" y="0"/>
                  </a:moveTo>
                  <a:cubicBezTo>
                    <a:pt x="192" y="161"/>
                    <a:pt x="113" y="358"/>
                    <a:pt x="52" y="530"/>
                  </a:cubicBezTo>
                  <a:cubicBezTo>
                    <a:pt x="0"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0" y="71"/>
                    <a:pt x="272"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p15">
              <a:extLst>
                <a:ext uri="{FF2B5EF4-FFF2-40B4-BE49-F238E27FC236}">
                  <a16:creationId xmlns:a16="http://schemas.microsoft.com/office/drawing/2014/main" id="{B8B30DE4-31B2-5A80-7EB5-7C48AF118209}"/>
                </a:ext>
              </a:extLst>
            </p:cNvPr>
            <p:cNvSpPr/>
            <p:nvPr/>
          </p:nvSpPr>
          <p:spPr>
            <a:xfrm>
              <a:off x="4685419" y="2446471"/>
              <a:ext cx="46315" cy="90184"/>
            </a:xfrm>
            <a:custGeom>
              <a:avLst/>
              <a:gdLst/>
              <a:ahLst/>
              <a:cxnLst/>
              <a:rect l="l" t="t" r="r" b="b"/>
              <a:pathLst>
                <a:path w="549" h="1069" extrusionOk="0">
                  <a:moveTo>
                    <a:pt x="271" y="0"/>
                  </a:moveTo>
                  <a:cubicBezTo>
                    <a:pt x="192" y="160"/>
                    <a:pt x="113" y="356"/>
                    <a:pt x="52" y="528"/>
                  </a:cubicBezTo>
                  <a:cubicBezTo>
                    <a:pt x="1" y="685"/>
                    <a:pt x="2" y="877"/>
                    <a:pt x="117" y="994"/>
                  </a:cubicBezTo>
                  <a:cubicBezTo>
                    <a:pt x="160" y="1038"/>
                    <a:pt x="219" y="1069"/>
                    <a:pt x="281" y="1069"/>
                  </a:cubicBezTo>
                  <a:cubicBezTo>
                    <a:pt x="283" y="1069"/>
                    <a:pt x="285" y="1069"/>
                    <a:pt x="286" y="1069"/>
                  </a:cubicBezTo>
                  <a:cubicBezTo>
                    <a:pt x="413" y="1064"/>
                    <a:pt x="502" y="933"/>
                    <a:pt x="520" y="807"/>
                  </a:cubicBezTo>
                  <a:cubicBezTo>
                    <a:pt x="548" y="613"/>
                    <a:pt x="467" y="422"/>
                    <a:pt x="388" y="243"/>
                  </a:cubicBezTo>
                  <a:cubicBezTo>
                    <a:pt x="352" y="162"/>
                    <a:pt x="320" y="70"/>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p15">
              <a:extLst>
                <a:ext uri="{FF2B5EF4-FFF2-40B4-BE49-F238E27FC236}">
                  <a16:creationId xmlns:a16="http://schemas.microsoft.com/office/drawing/2014/main" id="{C5FA2449-F317-2DA6-982A-FA5CF7F9CB96}"/>
                </a:ext>
              </a:extLst>
            </p:cNvPr>
            <p:cNvSpPr/>
            <p:nvPr/>
          </p:nvSpPr>
          <p:spPr>
            <a:xfrm>
              <a:off x="4275750" y="2446471"/>
              <a:ext cx="46315" cy="90184"/>
            </a:xfrm>
            <a:custGeom>
              <a:avLst/>
              <a:gdLst/>
              <a:ahLst/>
              <a:cxnLst/>
              <a:rect l="l" t="t" r="r" b="b"/>
              <a:pathLst>
                <a:path w="549" h="1069" extrusionOk="0">
                  <a:moveTo>
                    <a:pt x="271" y="0"/>
                  </a:moveTo>
                  <a:cubicBezTo>
                    <a:pt x="192" y="160"/>
                    <a:pt x="113" y="356"/>
                    <a:pt x="52" y="528"/>
                  </a:cubicBezTo>
                  <a:cubicBezTo>
                    <a:pt x="0" y="685"/>
                    <a:pt x="1" y="877"/>
                    <a:pt x="117" y="994"/>
                  </a:cubicBezTo>
                  <a:cubicBezTo>
                    <a:pt x="160" y="1038"/>
                    <a:pt x="220" y="1069"/>
                    <a:pt x="281" y="1069"/>
                  </a:cubicBezTo>
                  <a:cubicBezTo>
                    <a:pt x="283" y="1069"/>
                    <a:pt x="284" y="1069"/>
                    <a:pt x="286" y="1069"/>
                  </a:cubicBezTo>
                  <a:cubicBezTo>
                    <a:pt x="413" y="1064"/>
                    <a:pt x="502" y="933"/>
                    <a:pt x="520" y="807"/>
                  </a:cubicBezTo>
                  <a:cubicBezTo>
                    <a:pt x="549" y="613"/>
                    <a:pt x="467" y="422"/>
                    <a:pt x="387" y="243"/>
                  </a:cubicBezTo>
                  <a:cubicBezTo>
                    <a:pt x="351" y="162"/>
                    <a:pt x="320" y="70"/>
                    <a:pt x="271"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p15">
              <a:extLst>
                <a:ext uri="{FF2B5EF4-FFF2-40B4-BE49-F238E27FC236}">
                  <a16:creationId xmlns:a16="http://schemas.microsoft.com/office/drawing/2014/main" id="{91B3D708-2D7B-4A13-CD35-4A9E6F8D9BBA}"/>
                </a:ext>
              </a:extLst>
            </p:cNvPr>
            <p:cNvSpPr/>
            <p:nvPr/>
          </p:nvSpPr>
          <p:spPr>
            <a:xfrm>
              <a:off x="3878819" y="1491145"/>
              <a:ext cx="1140075" cy="490146"/>
            </a:xfrm>
            <a:custGeom>
              <a:avLst/>
              <a:gdLst/>
              <a:ahLst/>
              <a:cxnLst/>
              <a:rect l="l" t="t" r="r" b="b"/>
              <a:pathLst>
                <a:path w="13514" h="5810" extrusionOk="0">
                  <a:moveTo>
                    <a:pt x="6194" y="0"/>
                  </a:moveTo>
                  <a:cubicBezTo>
                    <a:pt x="5925" y="0"/>
                    <a:pt x="5661" y="33"/>
                    <a:pt x="5415" y="98"/>
                  </a:cubicBezTo>
                  <a:cubicBezTo>
                    <a:pt x="4349" y="380"/>
                    <a:pt x="3543" y="1372"/>
                    <a:pt x="3480" y="2491"/>
                  </a:cubicBezTo>
                  <a:cubicBezTo>
                    <a:pt x="3173" y="2318"/>
                    <a:pt x="2809" y="2234"/>
                    <a:pt x="2433" y="2234"/>
                  </a:cubicBezTo>
                  <a:cubicBezTo>
                    <a:pt x="1788" y="2234"/>
                    <a:pt x="1112" y="2482"/>
                    <a:pt x="649" y="2954"/>
                  </a:cubicBezTo>
                  <a:cubicBezTo>
                    <a:pt x="197" y="3413"/>
                    <a:pt x="0" y="4198"/>
                    <a:pt x="37" y="4860"/>
                  </a:cubicBezTo>
                  <a:cubicBezTo>
                    <a:pt x="66" y="5396"/>
                    <a:pt x="522" y="5809"/>
                    <a:pt x="1060" y="5809"/>
                  </a:cubicBezTo>
                  <a:lnTo>
                    <a:pt x="12275" y="5809"/>
                  </a:lnTo>
                  <a:cubicBezTo>
                    <a:pt x="12999" y="5809"/>
                    <a:pt x="13514" y="5072"/>
                    <a:pt x="13229" y="4406"/>
                  </a:cubicBezTo>
                  <a:cubicBezTo>
                    <a:pt x="13227" y="4402"/>
                    <a:pt x="13225" y="4397"/>
                    <a:pt x="13224" y="4393"/>
                  </a:cubicBezTo>
                  <a:cubicBezTo>
                    <a:pt x="13042" y="3980"/>
                    <a:pt x="12615" y="3674"/>
                    <a:pt x="12169" y="3674"/>
                  </a:cubicBezTo>
                  <a:cubicBezTo>
                    <a:pt x="12136" y="3674"/>
                    <a:pt x="12103" y="3675"/>
                    <a:pt x="12069" y="3679"/>
                  </a:cubicBezTo>
                  <a:cubicBezTo>
                    <a:pt x="12140" y="2748"/>
                    <a:pt x="11868" y="1916"/>
                    <a:pt x="11203" y="1388"/>
                  </a:cubicBezTo>
                  <a:cubicBezTo>
                    <a:pt x="10816" y="1079"/>
                    <a:pt x="10290" y="949"/>
                    <a:pt x="9764" y="949"/>
                  </a:cubicBezTo>
                  <a:cubicBezTo>
                    <a:pt x="9340" y="949"/>
                    <a:pt x="8917" y="1033"/>
                    <a:pt x="8566" y="1178"/>
                  </a:cubicBezTo>
                  <a:cubicBezTo>
                    <a:pt x="8053" y="372"/>
                    <a:pt x="7094" y="0"/>
                    <a:pt x="6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p15">
              <a:extLst>
                <a:ext uri="{FF2B5EF4-FFF2-40B4-BE49-F238E27FC236}">
                  <a16:creationId xmlns:a16="http://schemas.microsoft.com/office/drawing/2014/main" id="{579CAA7F-C2A1-25E6-67E7-52C36DA7BAFE}"/>
                </a:ext>
              </a:extLst>
            </p:cNvPr>
            <p:cNvSpPr/>
            <p:nvPr/>
          </p:nvSpPr>
          <p:spPr>
            <a:xfrm>
              <a:off x="1352974" y="603900"/>
              <a:ext cx="775966" cy="333569"/>
            </a:xfrm>
            <a:custGeom>
              <a:avLst/>
              <a:gdLst/>
              <a:ahLst/>
              <a:cxnLst/>
              <a:rect l="l" t="t" r="r" b="b"/>
              <a:pathLst>
                <a:path w="9198" h="3954" extrusionOk="0">
                  <a:moveTo>
                    <a:pt x="4217" y="0"/>
                  </a:moveTo>
                  <a:cubicBezTo>
                    <a:pt x="4034" y="0"/>
                    <a:pt x="3854" y="23"/>
                    <a:pt x="3687" y="67"/>
                  </a:cubicBezTo>
                  <a:cubicBezTo>
                    <a:pt x="2961" y="258"/>
                    <a:pt x="2412" y="934"/>
                    <a:pt x="2369" y="1694"/>
                  </a:cubicBezTo>
                  <a:cubicBezTo>
                    <a:pt x="2161" y="1577"/>
                    <a:pt x="1913" y="1520"/>
                    <a:pt x="1658" y="1520"/>
                  </a:cubicBezTo>
                  <a:cubicBezTo>
                    <a:pt x="1218" y="1520"/>
                    <a:pt x="757" y="1689"/>
                    <a:pt x="442" y="2010"/>
                  </a:cubicBezTo>
                  <a:cubicBezTo>
                    <a:pt x="135" y="2323"/>
                    <a:pt x="0" y="2856"/>
                    <a:pt x="26" y="3307"/>
                  </a:cubicBezTo>
                  <a:cubicBezTo>
                    <a:pt x="46" y="3672"/>
                    <a:pt x="357" y="3954"/>
                    <a:pt x="722" y="3954"/>
                  </a:cubicBezTo>
                  <a:lnTo>
                    <a:pt x="8355" y="3954"/>
                  </a:lnTo>
                  <a:cubicBezTo>
                    <a:pt x="8848" y="3954"/>
                    <a:pt x="9198" y="3452"/>
                    <a:pt x="9004" y="2999"/>
                  </a:cubicBezTo>
                  <a:cubicBezTo>
                    <a:pt x="9003" y="2995"/>
                    <a:pt x="9002" y="2993"/>
                    <a:pt x="9001" y="2989"/>
                  </a:cubicBezTo>
                  <a:cubicBezTo>
                    <a:pt x="8877" y="2708"/>
                    <a:pt x="8586" y="2500"/>
                    <a:pt x="8281" y="2500"/>
                  </a:cubicBezTo>
                  <a:cubicBezTo>
                    <a:pt x="8259" y="2500"/>
                    <a:pt x="8237" y="2501"/>
                    <a:pt x="8215" y="2503"/>
                  </a:cubicBezTo>
                  <a:cubicBezTo>
                    <a:pt x="8264" y="1870"/>
                    <a:pt x="8078" y="1304"/>
                    <a:pt x="7625" y="944"/>
                  </a:cubicBezTo>
                  <a:cubicBezTo>
                    <a:pt x="7362" y="734"/>
                    <a:pt x="7004" y="645"/>
                    <a:pt x="6646" y="645"/>
                  </a:cubicBezTo>
                  <a:cubicBezTo>
                    <a:pt x="6358" y="645"/>
                    <a:pt x="6070" y="703"/>
                    <a:pt x="5831" y="802"/>
                  </a:cubicBezTo>
                  <a:cubicBezTo>
                    <a:pt x="5482" y="253"/>
                    <a:pt x="4829" y="0"/>
                    <a:pt x="4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p15">
              <a:extLst>
                <a:ext uri="{FF2B5EF4-FFF2-40B4-BE49-F238E27FC236}">
                  <a16:creationId xmlns:a16="http://schemas.microsoft.com/office/drawing/2014/main" id="{52342ADE-9814-8E9C-DD15-E472DA074E41}"/>
                </a:ext>
              </a:extLst>
            </p:cNvPr>
            <p:cNvSpPr/>
            <p:nvPr/>
          </p:nvSpPr>
          <p:spPr>
            <a:xfrm>
              <a:off x="272699" y="1029089"/>
              <a:ext cx="4708946" cy="3372307"/>
            </a:xfrm>
            <a:custGeom>
              <a:avLst/>
              <a:gdLst/>
              <a:ahLst/>
              <a:cxnLst/>
              <a:rect l="l" t="t" r="r" b="b"/>
              <a:pathLst>
                <a:path w="55818" h="39974" extrusionOk="0">
                  <a:moveTo>
                    <a:pt x="29007" y="1"/>
                  </a:moveTo>
                  <a:cubicBezTo>
                    <a:pt x="27019" y="1"/>
                    <a:pt x="24959" y="1124"/>
                    <a:pt x="23805" y="2733"/>
                  </a:cubicBezTo>
                  <a:cubicBezTo>
                    <a:pt x="22730" y="1558"/>
                    <a:pt x="21133" y="917"/>
                    <a:pt x="19545" y="917"/>
                  </a:cubicBezTo>
                  <a:cubicBezTo>
                    <a:pt x="18756" y="917"/>
                    <a:pt x="17970" y="1076"/>
                    <a:pt x="17251" y="1405"/>
                  </a:cubicBezTo>
                  <a:cubicBezTo>
                    <a:pt x="15084" y="2398"/>
                    <a:pt x="13638" y="4929"/>
                    <a:pt x="13920" y="7296"/>
                  </a:cubicBezTo>
                  <a:cubicBezTo>
                    <a:pt x="13480" y="7175"/>
                    <a:pt x="13026" y="7116"/>
                    <a:pt x="12571" y="7116"/>
                  </a:cubicBezTo>
                  <a:cubicBezTo>
                    <a:pt x="11284" y="7116"/>
                    <a:pt x="9994" y="7587"/>
                    <a:pt x="9037" y="8450"/>
                  </a:cubicBezTo>
                  <a:cubicBezTo>
                    <a:pt x="7741" y="9618"/>
                    <a:pt x="7096" y="11467"/>
                    <a:pt x="7385" y="13187"/>
                  </a:cubicBezTo>
                  <a:cubicBezTo>
                    <a:pt x="5832" y="13626"/>
                    <a:pt x="4459" y="14907"/>
                    <a:pt x="3961" y="16443"/>
                  </a:cubicBezTo>
                  <a:cubicBezTo>
                    <a:pt x="3461" y="17978"/>
                    <a:pt x="3777" y="19753"/>
                    <a:pt x="4775" y="21023"/>
                  </a:cubicBezTo>
                  <a:cubicBezTo>
                    <a:pt x="4279" y="21243"/>
                    <a:pt x="3728" y="21499"/>
                    <a:pt x="3321" y="21858"/>
                  </a:cubicBezTo>
                  <a:cubicBezTo>
                    <a:pt x="2744" y="22368"/>
                    <a:pt x="2407" y="23114"/>
                    <a:pt x="2292" y="23875"/>
                  </a:cubicBezTo>
                  <a:cubicBezTo>
                    <a:pt x="2176" y="24637"/>
                    <a:pt x="2268" y="25417"/>
                    <a:pt x="2442" y="26168"/>
                  </a:cubicBezTo>
                  <a:cubicBezTo>
                    <a:pt x="978" y="27336"/>
                    <a:pt x="1" y="29239"/>
                    <a:pt x="376" y="31075"/>
                  </a:cubicBezTo>
                  <a:cubicBezTo>
                    <a:pt x="739" y="32854"/>
                    <a:pt x="2389" y="34348"/>
                    <a:pt x="4193" y="34348"/>
                  </a:cubicBezTo>
                  <a:cubicBezTo>
                    <a:pt x="4250" y="34348"/>
                    <a:pt x="4308" y="34346"/>
                    <a:pt x="4366" y="34343"/>
                  </a:cubicBezTo>
                  <a:lnTo>
                    <a:pt x="4366" y="34343"/>
                  </a:lnTo>
                  <a:cubicBezTo>
                    <a:pt x="4216" y="35093"/>
                    <a:pt x="4175" y="35894"/>
                    <a:pt x="4422" y="36617"/>
                  </a:cubicBezTo>
                  <a:cubicBezTo>
                    <a:pt x="4637" y="37247"/>
                    <a:pt x="5128" y="37762"/>
                    <a:pt x="5710" y="38086"/>
                  </a:cubicBezTo>
                  <a:cubicBezTo>
                    <a:pt x="6293" y="38411"/>
                    <a:pt x="6961" y="38557"/>
                    <a:pt x="7626" y="38596"/>
                  </a:cubicBezTo>
                  <a:cubicBezTo>
                    <a:pt x="7726" y="38602"/>
                    <a:pt x="7827" y="38606"/>
                    <a:pt x="7929" y="38606"/>
                  </a:cubicBezTo>
                  <a:cubicBezTo>
                    <a:pt x="8707" y="38606"/>
                    <a:pt x="9510" y="38417"/>
                    <a:pt x="10036" y="37857"/>
                  </a:cubicBezTo>
                  <a:cubicBezTo>
                    <a:pt x="10541" y="38798"/>
                    <a:pt x="11794" y="39465"/>
                    <a:pt x="12837" y="39701"/>
                  </a:cubicBezTo>
                  <a:cubicBezTo>
                    <a:pt x="13612" y="39876"/>
                    <a:pt x="14394" y="39974"/>
                    <a:pt x="15172" y="39974"/>
                  </a:cubicBezTo>
                  <a:cubicBezTo>
                    <a:pt x="16077" y="39974"/>
                    <a:pt x="16977" y="39842"/>
                    <a:pt x="17853" y="39550"/>
                  </a:cubicBezTo>
                  <a:cubicBezTo>
                    <a:pt x="19484" y="39007"/>
                    <a:pt x="20942" y="37692"/>
                    <a:pt x="21574" y="36093"/>
                  </a:cubicBezTo>
                  <a:cubicBezTo>
                    <a:pt x="22208" y="36592"/>
                    <a:pt x="22893" y="36919"/>
                    <a:pt x="23692" y="37025"/>
                  </a:cubicBezTo>
                  <a:cubicBezTo>
                    <a:pt x="23938" y="37057"/>
                    <a:pt x="24188" y="37076"/>
                    <a:pt x="24437" y="37076"/>
                  </a:cubicBezTo>
                  <a:cubicBezTo>
                    <a:pt x="24853" y="37076"/>
                    <a:pt x="25267" y="37023"/>
                    <a:pt x="25661" y="36888"/>
                  </a:cubicBezTo>
                  <a:cubicBezTo>
                    <a:pt x="26464" y="36615"/>
                    <a:pt x="27143" y="35997"/>
                    <a:pt x="27492" y="35223"/>
                  </a:cubicBezTo>
                  <a:cubicBezTo>
                    <a:pt x="27862" y="35819"/>
                    <a:pt x="28514" y="36290"/>
                    <a:pt x="29171" y="36537"/>
                  </a:cubicBezTo>
                  <a:cubicBezTo>
                    <a:pt x="29701" y="36736"/>
                    <a:pt x="30268" y="36855"/>
                    <a:pt x="30833" y="36855"/>
                  </a:cubicBezTo>
                  <a:cubicBezTo>
                    <a:pt x="31118" y="36855"/>
                    <a:pt x="31402" y="36824"/>
                    <a:pt x="31681" y="36758"/>
                  </a:cubicBezTo>
                  <a:cubicBezTo>
                    <a:pt x="32510" y="36562"/>
                    <a:pt x="33277" y="36026"/>
                    <a:pt x="33646" y="35257"/>
                  </a:cubicBezTo>
                  <a:cubicBezTo>
                    <a:pt x="33945" y="35869"/>
                    <a:pt x="34438" y="36344"/>
                    <a:pt x="34966" y="36774"/>
                  </a:cubicBezTo>
                  <a:cubicBezTo>
                    <a:pt x="36221" y="37797"/>
                    <a:pt x="37917" y="38106"/>
                    <a:pt x="39535" y="38128"/>
                  </a:cubicBezTo>
                  <a:cubicBezTo>
                    <a:pt x="39600" y="38129"/>
                    <a:pt x="39665" y="38130"/>
                    <a:pt x="39730" y="38130"/>
                  </a:cubicBezTo>
                  <a:cubicBezTo>
                    <a:pt x="40708" y="38130"/>
                    <a:pt x="41694" y="38027"/>
                    <a:pt x="42613" y="37698"/>
                  </a:cubicBezTo>
                  <a:cubicBezTo>
                    <a:pt x="43594" y="37347"/>
                    <a:pt x="44499" y="36719"/>
                    <a:pt x="45047" y="35833"/>
                  </a:cubicBezTo>
                  <a:cubicBezTo>
                    <a:pt x="45502" y="36748"/>
                    <a:pt x="46649" y="37184"/>
                    <a:pt x="47668" y="37238"/>
                  </a:cubicBezTo>
                  <a:cubicBezTo>
                    <a:pt x="47740" y="37242"/>
                    <a:pt x="47813" y="37244"/>
                    <a:pt x="47885" y="37244"/>
                  </a:cubicBezTo>
                  <a:cubicBezTo>
                    <a:pt x="48832" y="37244"/>
                    <a:pt x="49776" y="36913"/>
                    <a:pt x="50522" y="36328"/>
                  </a:cubicBezTo>
                  <a:cubicBezTo>
                    <a:pt x="50935" y="36004"/>
                    <a:pt x="51291" y="35602"/>
                    <a:pt x="51530" y="35134"/>
                  </a:cubicBezTo>
                  <a:cubicBezTo>
                    <a:pt x="51783" y="34637"/>
                    <a:pt x="51898" y="34070"/>
                    <a:pt x="51859" y="33512"/>
                  </a:cubicBezTo>
                  <a:lnTo>
                    <a:pt x="51859" y="33512"/>
                  </a:lnTo>
                  <a:cubicBezTo>
                    <a:pt x="52016" y="33537"/>
                    <a:pt x="52174" y="33549"/>
                    <a:pt x="52332" y="33549"/>
                  </a:cubicBezTo>
                  <a:cubicBezTo>
                    <a:pt x="53283" y="33549"/>
                    <a:pt x="54209" y="33106"/>
                    <a:pt x="54828" y="32365"/>
                  </a:cubicBezTo>
                  <a:cubicBezTo>
                    <a:pt x="55548" y="31502"/>
                    <a:pt x="55818" y="30301"/>
                    <a:pt x="55612" y="29197"/>
                  </a:cubicBezTo>
                  <a:cubicBezTo>
                    <a:pt x="55406" y="28092"/>
                    <a:pt x="54634" y="26956"/>
                    <a:pt x="53665" y="26378"/>
                  </a:cubicBezTo>
                  <a:cubicBezTo>
                    <a:pt x="54532" y="25616"/>
                    <a:pt x="54885" y="24049"/>
                    <a:pt x="54588" y="22935"/>
                  </a:cubicBezTo>
                  <a:cubicBezTo>
                    <a:pt x="54291" y="21820"/>
                    <a:pt x="53483" y="20958"/>
                    <a:pt x="52531" y="20410"/>
                  </a:cubicBezTo>
                  <a:cubicBezTo>
                    <a:pt x="53602" y="19414"/>
                    <a:pt x="53795" y="17747"/>
                    <a:pt x="53427" y="16333"/>
                  </a:cubicBezTo>
                  <a:cubicBezTo>
                    <a:pt x="53191" y="15427"/>
                    <a:pt x="52738" y="14553"/>
                    <a:pt x="52015" y="13956"/>
                  </a:cubicBezTo>
                  <a:cubicBezTo>
                    <a:pt x="51437" y="13479"/>
                    <a:pt x="50579" y="13055"/>
                    <a:pt x="49803" y="13055"/>
                  </a:cubicBezTo>
                  <a:cubicBezTo>
                    <a:pt x="49611" y="13055"/>
                    <a:pt x="49423" y="13081"/>
                    <a:pt x="49246" y="13139"/>
                  </a:cubicBezTo>
                  <a:cubicBezTo>
                    <a:pt x="49627" y="11477"/>
                    <a:pt x="49109" y="9636"/>
                    <a:pt x="47915" y="8417"/>
                  </a:cubicBezTo>
                  <a:cubicBezTo>
                    <a:pt x="46970" y="7452"/>
                    <a:pt x="45464" y="6941"/>
                    <a:pt x="44049" y="6941"/>
                  </a:cubicBezTo>
                  <a:cubicBezTo>
                    <a:pt x="43677" y="6941"/>
                    <a:pt x="43310" y="6976"/>
                    <a:pt x="42963" y="7048"/>
                  </a:cubicBezTo>
                  <a:cubicBezTo>
                    <a:pt x="43089" y="5055"/>
                    <a:pt x="41872" y="3044"/>
                    <a:pt x="40047" y="2232"/>
                  </a:cubicBezTo>
                  <a:cubicBezTo>
                    <a:pt x="39488" y="1983"/>
                    <a:pt x="38878" y="1867"/>
                    <a:pt x="38261" y="1867"/>
                  </a:cubicBezTo>
                  <a:cubicBezTo>
                    <a:pt x="36864" y="1867"/>
                    <a:pt x="35430" y="2461"/>
                    <a:pt x="34461" y="3451"/>
                  </a:cubicBezTo>
                  <a:cubicBezTo>
                    <a:pt x="33527" y="1546"/>
                    <a:pt x="31548" y="195"/>
                    <a:pt x="29434" y="19"/>
                  </a:cubicBezTo>
                  <a:cubicBezTo>
                    <a:pt x="29293" y="7"/>
                    <a:pt x="29150" y="1"/>
                    <a:pt x="290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p15">
              <a:extLst>
                <a:ext uri="{FF2B5EF4-FFF2-40B4-BE49-F238E27FC236}">
                  <a16:creationId xmlns:a16="http://schemas.microsoft.com/office/drawing/2014/main" id="{675D2700-8C95-1CAA-B946-A58B8CDF256E}"/>
                </a:ext>
              </a:extLst>
            </p:cNvPr>
            <p:cNvSpPr/>
            <p:nvPr/>
          </p:nvSpPr>
          <p:spPr>
            <a:xfrm>
              <a:off x="981522" y="1846060"/>
              <a:ext cx="3007101" cy="2885957"/>
            </a:xfrm>
            <a:custGeom>
              <a:avLst/>
              <a:gdLst/>
              <a:ahLst/>
              <a:cxnLst/>
              <a:rect l="l" t="t" r="r" b="b"/>
              <a:pathLst>
                <a:path w="35645" h="34209" extrusionOk="0">
                  <a:moveTo>
                    <a:pt x="20904" y="0"/>
                  </a:moveTo>
                  <a:cubicBezTo>
                    <a:pt x="20118" y="0"/>
                    <a:pt x="19335" y="71"/>
                    <a:pt x="18564" y="233"/>
                  </a:cubicBezTo>
                  <a:cubicBezTo>
                    <a:pt x="16390" y="692"/>
                    <a:pt x="14318" y="1955"/>
                    <a:pt x="13274" y="3892"/>
                  </a:cubicBezTo>
                  <a:cubicBezTo>
                    <a:pt x="13212" y="3732"/>
                    <a:pt x="13151" y="3572"/>
                    <a:pt x="13089" y="3411"/>
                  </a:cubicBezTo>
                  <a:cubicBezTo>
                    <a:pt x="12900" y="3611"/>
                    <a:pt x="12909" y="3916"/>
                    <a:pt x="12876" y="4188"/>
                  </a:cubicBezTo>
                  <a:cubicBezTo>
                    <a:pt x="12813" y="4698"/>
                    <a:pt x="12546" y="5182"/>
                    <a:pt x="12147" y="5514"/>
                  </a:cubicBezTo>
                  <a:cubicBezTo>
                    <a:pt x="12282" y="5471"/>
                    <a:pt x="12416" y="5428"/>
                    <a:pt x="12551" y="5385"/>
                  </a:cubicBezTo>
                  <a:lnTo>
                    <a:pt x="12551" y="5385"/>
                  </a:lnTo>
                  <a:cubicBezTo>
                    <a:pt x="12232" y="6376"/>
                    <a:pt x="12100" y="7892"/>
                    <a:pt x="12244" y="8923"/>
                  </a:cubicBezTo>
                  <a:cubicBezTo>
                    <a:pt x="12575" y="11282"/>
                    <a:pt x="14702" y="13211"/>
                    <a:pt x="15063" y="15566"/>
                  </a:cubicBezTo>
                  <a:cubicBezTo>
                    <a:pt x="15247" y="16757"/>
                    <a:pt x="14859" y="18463"/>
                    <a:pt x="14252" y="19509"/>
                  </a:cubicBezTo>
                  <a:cubicBezTo>
                    <a:pt x="13753" y="20370"/>
                    <a:pt x="13058" y="21124"/>
                    <a:pt x="12129" y="21663"/>
                  </a:cubicBezTo>
                  <a:cubicBezTo>
                    <a:pt x="10993" y="22319"/>
                    <a:pt x="10152" y="22920"/>
                    <a:pt x="9191" y="23455"/>
                  </a:cubicBezTo>
                  <a:cubicBezTo>
                    <a:pt x="8203" y="24004"/>
                    <a:pt x="7735" y="24143"/>
                    <a:pt x="6883" y="24535"/>
                  </a:cubicBezTo>
                  <a:cubicBezTo>
                    <a:pt x="6149" y="24872"/>
                    <a:pt x="5359" y="25077"/>
                    <a:pt x="4619" y="25401"/>
                  </a:cubicBezTo>
                  <a:cubicBezTo>
                    <a:pt x="1851" y="26611"/>
                    <a:pt x="0" y="29611"/>
                    <a:pt x="181" y="32592"/>
                  </a:cubicBezTo>
                  <a:cubicBezTo>
                    <a:pt x="2384" y="33666"/>
                    <a:pt x="4995" y="34209"/>
                    <a:pt x="7596" y="34209"/>
                  </a:cubicBezTo>
                  <a:cubicBezTo>
                    <a:pt x="9893" y="34209"/>
                    <a:pt x="12181" y="33785"/>
                    <a:pt x="14171" y="32930"/>
                  </a:cubicBezTo>
                  <a:cubicBezTo>
                    <a:pt x="15944" y="32169"/>
                    <a:pt x="17618" y="31077"/>
                    <a:pt x="19533" y="30815"/>
                  </a:cubicBezTo>
                  <a:cubicBezTo>
                    <a:pt x="19866" y="30769"/>
                    <a:pt x="20201" y="30750"/>
                    <a:pt x="20537" y="30750"/>
                  </a:cubicBezTo>
                  <a:cubicBezTo>
                    <a:pt x="21408" y="30750"/>
                    <a:pt x="22283" y="30881"/>
                    <a:pt x="23145" y="31026"/>
                  </a:cubicBezTo>
                  <a:cubicBezTo>
                    <a:pt x="26036" y="31512"/>
                    <a:pt x="28987" y="32152"/>
                    <a:pt x="31891" y="32152"/>
                  </a:cubicBezTo>
                  <a:cubicBezTo>
                    <a:pt x="33154" y="32152"/>
                    <a:pt x="34408" y="32031"/>
                    <a:pt x="35644" y="31724"/>
                  </a:cubicBezTo>
                  <a:cubicBezTo>
                    <a:pt x="35446" y="30466"/>
                    <a:pt x="34919" y="29046"/>
                    <a:pt x="34013" y="28140"/>
                  </a:cubicBezTo>
                  <a:cubicBezTo>
                    <a:pt x="32748" y="26874"/>
                    <a:pt x="30899" y="26420"/>
                    <a:pt x="29209" y="25804"/>
                  </a:cubicBezTo>
                  <a:cubicBezTo>
                    <a:pt x="27611" y="25221"/>
                    <a:pt x="26084" y="24450"/>
                    <a:pt x="24671" y="23511"/>
                  </a:cubicBezTo>
                  <a:cubicBezTo>
                    <a:pt x="23953" y="23034"/>
                    <a:pt x="23038" y="22396"/>
                    <a:pt x="23330" y="21593"/>
                  </a:cubicBezTo>
                  <a:cubicBezTo>
                    <a:pt x="23585" y="20894"/>
                    <a:pt x="23840" y="20197"/>
                    <a:pt x="24094" y="19498"/>
                  </a:cubicBezTo>
                  <a:cubicBezTo>
                    <a:pt x="24124" y="19418"/>
                    <a:pt x="24201" y="19279"/>
                    <a:pt x="24286" y="19264"/>
                  </a:cubicBezTo>
                  <a:cubicBezTo>
                    <a:pt x="25235" y="19482"/>
                    <a:pt x="26208" y="19607"/>
                    <a:pt x="27184" y="19634"/>
                  </a:cubicBezTo>
                  <a:cubicBezTo>
                    <a:pt x="27245" y="19636"/>
                    <a:pt x="27307" y="19637"/>
                    <a:pt x="27368" y="19637"/>
                  </a:cubicBezTo>
                  <a:cubicBezTo>
                    <a:pt x="27566" y="19637"/>
                    <a:pt x="27765" y="19624"/>
                    <a:pt x="27954" y="19568"/>
                  </a:cubicBezTo>
                  <a:cubicBezTo>
                    <a:pt x="28658" y="19363"/>
                    <a:pt x="29087" y="18662"/>
                    <a:pt x="28890" y="17965"/>
                  </a:cubicBezTo>
                  <a:cubicBezTo>
                    <a:pt x="28797" y="17637"/>
                    <a:pt x="28588" y="17297"/>
                    <a:pt x="28716" y="16980"/>
                  </a:cubicBezTo>
                  <a:cubicBezTo>
                    <a:pt x="28778" y="16824"/>
                    <a:pt x="28912" y="16709"/>
                    <a:pt x="29014" y="16574"/>
                  </a:cubicBezTo>
                  <a:cubicBezTo>
                    <a:pt x="29114" y="16438"/>
                    <a:pt x="29180" y="16248"/>
                    <a:pt x="29090" y="16106"/>
                  </a:cubicBezTo>
                  <a:cubicBezTo>
                    <a:pt x="29039" y="16026"/>
                    <a:pt x="28945" y="15974"/>
                    <a:pt x="28910" y="15887"/>
                  </a:cubicBezTo>
                  <a:cubicBezTo>
                    <a:pt x="28826" y="15673"/>
                    <a:pt x="29124" y="15512"/>
                    <a:pt x="29210" y="15299"/>
                  </a:cubicBezTo>
                  <a:cubicBezTo>
                    <a:pt x="29358" y="14929"/>
                    <a:pt x="28834" y="14472"/>
                    <a:pt x="28933" y="14086"/>
                  </a:cubicBezTo>
                  <a:cubicBezTo>
                    <a:pt x="29373" y="14072"/>
                    <a:pt x="29808" y="13922"/>
                    <a:pt x="30163" y="13666"/>
                  </a:cubicBezTo>
                  <a:cubicBezTo>
                    <a:pt x="30247" y="13604"/>
                    <a:pt x="30332" y="13531"/>
                    <a:pt x="30359" y="13431"/>
                  </a:cubicBezTo>
                  <a:cubicBezTo>
                    <a:pt x="30397" y="13292"/>
                    <a:pt x="30314" y="13151"/>
                    <a:pt x="30235" y="13030"/>
                  </a:cubicBezTo>
                  <a:cubicBezTo>
                    <a:pt x="29757" y="12301"/>
                    <a:pt x="29278" y="11571"/>
                    <a:pt x="28800" y="10842"/>
                  </a:cubicBezTo>
                  <a:cubicBezTo>
                    <a:pt x="28668" y="10640"/>
                    <a:pt x="28533" y="10434"/>
                    <a:pt x="28464" y="10204"/>
                  </a:cubicBezTo>
                  <a:cubicBezTo>
                    <a:pt x="28394" y="9974"/>
                    <a:pt x="28396" y="9711"/>
                    <a:pt x="28525" y="9508"/>
                  </a:cubicBezTo>
                  <a:cubicBezTo>
                    <a:pt x="28599" y="9392"/>
                    <a:pt x="28710" y="9301"/>
                    <a:pt x="28764" y="9176"/>
                  </a:cubicBezTo>
                  <a:cubicBezTo>
                    <a:pt x="28828" y="9027"/>
                    <a:pt x="28802" y="8858"/>
                    <a:pt x="28776" y="8699"/>
                  </a:cubicBezTo>
                  <a:cubicBezTo>
                    <a:pt x="28576" y="7502"/>
                    <a:pt x="28375" y="6305"/>
                    <a:pt x="28175" y="5109"/>
                  </a:cubicBezTo>
                  <a:cubicBezTo>
                    <a:pt x="28810" y="4903"/>
                    <a:pt x="29199" y="4082"/>
                    <a:pt x="29215" y="3423"/>
                  </a:cubicBezTo>
                  <a:cubicBezTo>
                    <a:pt x="29232" y="2764"/>
                    <a:pt x="28933" y="2131"/>
                    <a:pt x="28542" y="1596"/>
                  </a:cubicBezTo>
                  <a:cubicBezTo>
                    <a:pt x="28151" y="1061"/>
                    <a:pt x="27665" y="600"/>
                    <a:pt x="27238" y="94"/>
                  </a:cubicBezTo>
                  <a:cubicBezTo>
                    <a:pt x="27127" y="468"/>
                    <a:pt x="26727" y="700"/>
                    <a:pt x="26334" y="744"/>
                  </a:cubicBezTo>
                  <a:cubicBezTo>
                    <a:pt x="26271" y="751"/>
                    <a:pt x="26208" y="754"/>
                    <a:pt x="26146" y="754"/>
                  </a:cubicBezTo>
                  <a:cubicBezTo>
                    <a:pt x="25816" y="754"/>
                    <a:pt x="25488" y="667"/>
                    <a:pt x="25167" y="585"/>
                  </a:cubicBezTo>
                  <a:cubicBezTo>
                    <a:pt x="23775" y="236"/>
                    <a:pt x="22335" y="0"/>
                    <a:pt x="20904"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76;p15">
              <a:extLst>
                <a:ext uri="{FF2B5EF4-FFF2-40B4-BE49-F238E27FC236}">
                  <a16:creationId xmlns:a16="http://schemas.microsoft.com/office/drawing/2014/main" id="{324904CB-B779-2DDC-9984-C5BFD9DB565C}"/>
                </a:ext>
              </a:extLst>
            </p:cNvPr>
            <p:cNvSpPr/>
            <p:nvPr/>
          </p:nvSpPr>
          <p:spPr>
            <a:xfrm>
              <a:off x="329223" y="2601446"/>
              <a:ext cx="621499" cy="65465"/>
            </a:xfrm>
            <a:custGeom>
              <a:avLst/>
              <a:gdLst/>
              <a:ahLst/>
              <a:cxnLst/>
              <a:rect l="l" t="t" r="r" b="b"/>
              <a:pathLst>
                <a:path w="7367" h="776" fill="none" extrusionOk="0">
                  <a:moveTo>
                    <a:pt x="1" y="0"/>
                  </a:moveTo>
                  <a:cubicBezTo>
                    <a:pt x="737" y="0"/>
                    <a:pt x="737" y="775"/>
                    <a:pt x="1473" y="775"/>
                  </a:cubicBezTo>
                  <a:cubicBezTo>
                    <a:pt x="2210" y="775"/>
                    <a:pt x="2210" y="0"/>
                    <a:pt x="2946" y="0"/>
                  </a:cubicBezTo>
                  <a:cubicBezTo>
                    <a:pt x="3683" y="0"/>
                    <a:pt x="3683" y="775"/>
                    <a:pt x="4420" y="775"/>
                  </a:cubicBezTo>
                  <a:cubicBezTo>
                    <a:pt x="5156" y="775"/>
                    <a:pt x="5156" y="0"/>
                    <a:pt x="5893" y="0"/>
                  </a:cubicBezTo>
                  <a:cubicBezTo>
                    <a:pt x="6629" y="0"/>
                    <a:pt x="6629" y="775"/>
                    <a:pt x="7366" y="775"/>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5">
              <a:extLst>
                <a:ext uri="{FF2B5EF4-FFF2-40B4-BE49-F238E27FC236}">
                  <a16:creationId xmlns:a16="http://schemas.microsoft.com/office/drawing/2014/main" id="{E0CAB3FA-B73F-3153-A15A-D98962F9349F}"/>
                </a:ext>
              </a:extLst>
            </p:cNvPr>
            <p:cNvSpPr/>
            <p:nvPr/>
          </p:nvSpPr>
          <p:spPr>
            <a:xfrm>
              <a:off x="969036" y="4066494"/>
              <a:ext cx="621583" cy="65634"/>
            </a:xfrm>
            <a:custGeom>
              <a:avLst/>
              <a:gdLst/>
              <a:ahLst/>
              <a:cxnLst/>
              <a:rect l="l" t="t" r="r" b="b"/>
              <a:pathLst>
                <a:path w="7368" h="778" fill="none" extrusionOk="0">
                  <a:moveTo>
                    <a:pt x="1" y="1"/>
                  </a:moveTo>
                  <a:cubicBezTo>
                    <a:pt x="738" y="1"/>
                    <a:pt x="738" y="777"/>
                    <a:pt x="1474" y="777"/>
                  </a:cubicBezTo>
                  <a:cubicBezTo>
                    <a:pt x="2211" y="777"/>
                    <a:pt x="2211" y="1"/>
                    <a:pt x="2947" y="1"/>
                  </a:cubicBezTo>
                  <a:cubicBezTo>
                    <a:pt x="3684" y="1"/>
                    <a:pt x="3684" y="777"/>
                    <a:pt x="4420" y="777"/>
                  </a:cubicBezTo>
                  <a:cubicBezTo>
                    <a:pt x="5156" y="777"/>
                    <a:pt x="5156" y="1"/>
                    <a:pt x="5893" y="1"/>
                  </a:cubicBezTo>
                  <a:cubicBezTo>
                    <a:pt x="6630" y="1"/>
                    <a:pt x="6630" y="777"/>
                    <a:pt x="7367"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p15">
              <a:extLst>
                <a:ext uri="{FF2B5EF4-FFF2-40B4-BE49-F238E27FC236}">
                  <a16:creationId xmlns:a16="http://schemas.microsoft.com/office/drawing/2014/main" id="{B9D68847-92C1-9342-E5AE-A4E6142EF217}"/>
                </a:ext>
              </a:extLst>
            </p:cNvPr>
            <p:cNvSpPr/>
            <p:nvPr/>
          </p:nvSpPr>
          <p:spPr>
            <a:xfrm>
              <a:off x="4460844" y="3546733"/>
              <a:ext cx="621499" cy="65634"/>
            </a:xfrm>
            <a:custGeom>
              <a:avLst/>
              <a:gdLst/>
              <a:ahLst/>
              <a:cxnLst/>
              <a:rect l="l" t="t" r="r" b="b"/>
              <a:pathLst>
                <a:path w="7367" h="778" fill="none" extrusionOk="0">
                  <a:moveTo>
                    <a:pt x="1" y="1"/>
                  </a:moveTo>
                  <a:cubicBezTo>
                    <a:pt x="737" y="1"/>
                    <a:pt x="737" y="777"/>
                    <a:pt x="1473" y="777"/>
                  </a:cubicBezTo>
                  <a:cubicBezTo>
                    <a:pt x="2210" y="777"/>
                    <a:pt x="2210" y="1"/>
                    <a:pt x="2946" y="1"/>
                  </a:cubicBezTo>
                  <a:cubicBezTo>
                    <a:pt x="3683" y="1"/>
                    <a:pt x="3683" y="777"/>
                    <a:pt x="4420" y="777"/>
                  </a:cubicBezTo>
                  <a:cubicBezTo>
                    <a:pt x="5156" y="777"/>
                    <a:pt x="5156" y="1"/>
                    <a:pt x="5893" y="1"/>
                  </a:cubicBezTo>
                  <a:cubicBezTo>
                    <a:pt x="6629" y="1"/>
                    <a:pt x="6629" y="777"/>
                    <a:pt x="7366"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p15">
              <a:extLst>
                <a:ext uri="{FF2B5EF4-FFF2-40B4-BE49-F238E27FC236}">
                  <a16:creationId xmlns:a16="http://schemas.microsoft.com/office/drawing/2014/main" id="{A2989533-0590-5831-CA2E-02BDFEA02A14}"/>
                </a:ext>
              </a:extLst>
            </p:cNvPr>
            <p:cNvSpPr/>
            <p:nvPr/>
          </p:nvSpPr>
          <p:spPr>
            <a:xfrm>
              <a:off x="3715745" y="762333"/>
              <a:ext cx="621414" cy="65550"/>
            </a:xfrm>
            <a:custGeom>
              <a:avLst/>
              <a:gdLst/>
              <a:ahLst/>
              <a:cxnLst/>
              <a:rect l="l" t="t" r="r" b="b"/>
              <a:pathLst>
                <a:path w="7366" h="777" fill="none" extrusionOk="0">
                  <a:moveTo>
                    <a:pt x="0" y="1"/>
                  </a:moveTo>
                  <a:cubicBezTo>
                    <a:pt x="736" y="1"/>
                    <a:pt x="736" y="777"/>
                    <a:pt x="1472" y="777"/>
                  </a:cubicBezTo>
                  <a:cubicBezTo>
                    <a:pt x="2209" y="777"/>
                    <a:pt x="2209" y="1"/>
                    <a:pt x="2945" y="1"/>
                  </a:cubicBezTo>
                  <a:cubicBezTo>
                    <a:pt x="3682" y="1"/>
                    <a:pt x="3682" y="777"/>
                    <a:pt x="4419" y="777"/>
                  </a:cubicBezTo>
                  <a:cubicBezTo>
                    <a:pt x="5156" y="777"/>
                    <a:pt x="5156" y="1"/>
                    <a:pt x="5892" y="1"/>
                  </a:cubicBezTo>
                  <a:cubicBezTo>
                    <a:pt x="6629" y="1"/>
                    <a:pt x="6629" y="777"/>
                    <a:pt x="7366" y="777"/>
                  </a:cubicBezTo>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p15">
              <a:extLst>
                <a:ext uri="{FF2B5EF4-FFF2-40B4-BE49-F238E27FC236}">
                  <a16:creationId xmlns:a16="http://schemas.microsoft.com/office/drawing/2014/main" id="{F284BDA1-89AB-B768-5724-894F10EBB492}"/>
                </a:ext>
              </a:extLst>
            </p:cNvPr>
            <p:cNvSpPr/>
            <p:nvPr/>
          </p:nvSpPr>
          <p:spPr>
            <a:xfrm>
              <a:off x="3756492" y="2334437"/>
              <a:ext cx="684096" cy="595937"/>
            </a:xfrm>
            <a:custGeom>
              <a:avLst/>
              <a:gdLst/>
              <a:ahLst/>
              <a:cxnLst/>
              <a:rect l="l" t="t" r="r" b="b"/>
              <a:pathLst>
                <a:path w="8109" h="7064" extrusionOk="0">
                  <a:moveTo>
                    <a:pt x="2279" y="1"/>
                  </a:moveTo>
                  <a:cubicBezTo>
                    <a:pt x="1230" y="1"/>
                    <a:pt x="381" y="818"/>
                    <a:pt x="381" y="1825"/>
                  </a:cubicBezTo>
                  <a:cubicBezTo>
                    <a:pt x="381" y="1825"/>
                    <a:pt x="1" y="4345"/>
                    <a:pt x="4176" y="7064"/>
                  </a:cubicBezTo>
                  <a:cubicBezTo>
                    <a:pt x="8109" y="4503"/>
                    <a:pt x="8000" y="2165"/>
                    <a:pt x="7974" y="1855"/>
                  </a:cubicBezTo>
                  <a:cubicBezTo>
                    <a:pt x="7974" y="1845"/>
                    <a:pt x="7976" y="1835"/>
                    <a:pt x="7976" y="1825"/>
                  </a:cubicBezTo>
                  <a:cubicBezTo>
                    <a:pt x="7976" y="818"/>
                    <a:pt x="7125" y="1"/>
                    <a:pt x="6077" y="1"/>
                  </a:cubicBezTo>
                  <a:cubicBezTo>
                    <a:pt x="5028" y="1"/>
                    <a:pt x="4178" y="818"/>
                    <a:pt x="4178" y="1825"/>
                  </a:cubicBezTo>
                  <a:cubicBezTo>
                    <a:pt x="4178" y="818"/>
                    <a:pt x="3328" y="1"/>
                    <a:pt x="2279"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p15">
              <a:extLst>
                <a:ext uri="{FF2B5EF4-FFF2-40B4-BE49-F238E27FC236}">
                  <a16:creationId xmlns:a16="http://schemas.microsoft.com/office/drawing/2014/main" id="{73CE3F69-1E57-35DC-23AB-A7EA97EB1FC2}"/>
                </a:ext>
              </a:extLst>
            </p:cNvPr>
            <p:cNvSpPr/>
            <p:nvPr/>
          </p:nvSpPr>
          <p:spPr>
            <a:xfrm>
              <a:off x="3973560" y="2516999"/>
              <a:ext cx="264730" cy="264730"/>
            </a:xfrm>
            <a:custGeom>
              <a:avLst/>
              <a:gdLst/>
              <a:ahLst/>
              <a:cxnLst/>
              <a:rect l="l" t="t" r="r" b="b"/>
              <a:pathLst>
                <a:path w="3138" h="3138" extrusionOk="0">
                  <a:moveTo>
                    <a:pt x="1149" y="1"/>
                  </a:moveTo>
                  <a:lnTo>
                    <a:pt x="1149" y="1149"/>
                  </a:lnTo>
                  <a:lnTo>
                    <a:pt x="1" y="1149"/>
                  </a:lnTo>
                  <a:lnTo>
                    <a:pt x="1" y="1989"/>
                  </a:lnTo>
                  <a:lnTo>
                    <a:pt x="1149" y="1989"/>
                  </a:lnTo>
                  <a:lnTo>
                    <a:pt x="1149" y="3138"/>
                  </a:lnTo>
                  <a:lnTo>
                    <a:pt x="1989" y="3138"/>
                  </a:lnTo>
                  <a:lnTo>
                    <a:pt x="1989" y="1989"/>
                  </a:lnTo>
                  <a:lnTo>
                    <a:pt x="3138" y="1989"/>
                  </a:lnTo>
                  <a:lnTo>
                    <a:pt x="3138" y="1149"/>
                  </a:lnTo>
                  <a:lnTo>
                    <a:pt x="1989" y="1149"/>
                  </a:lnTo>
                  <a:lnTo>
                    <a:pt x="1989"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p15">
              <a:extLst>
                <a:ext uri="{FF2B5EF4-FFF2-40B4-BE49-F238E27FC236}">
                  <a16:creationId xmlns:a16="http://schemas.microsoft.com/office/drawing/2014/main" id="{DE023982-E89F-40B5-2333-BDD498984242}"/>
                </a:ext>
              </a:extLst>
            </p:cNvPr>
            <p:cNvSpPr/>
            <p:nvPr/>
          </p:nvSpPr>
          <p:spPr>
            <a:xfrm>
              <a:off x="1648669" y="1738413"/>
              <a:ext cx="55004" cy="107309"/>
            </a:xfrm>
            <a:custGeom>
              <a:avLst/>
              <a:gdLst/>
              <a:ahLst/>
              <a:cxnLst/>
              <a:rect l="l" t="t" r="r" b="b"/>
              <a:pathLst>
                <a:path w="652" h="1272" extrusionOk="0">
                  <a:moveTo>
                    <a:pt x="321" y="0"/>
                  </a:moveTo>
                  <a:cubicBezTo>
                    <a:pt x="227" y="191"/>
                    <a:pt x="134" y="425"/>
                    <a:pt x="61" y="629"/>
                  </a:cubicBezTo>
                  <a:cubicBezTo>
                    <a:pt x="0" y="816"/>
                    <a:pt x="1" y="1043"/>
                    <a:pt x="138" y="1183"/>
                  </a:cubicBezTo>
                  <a:cubicBezTo>
                    <a:pt x="190" y="1235"/>
                    <a:pt x="261" y="1272"/>
                    <a:pt x="335" y="1272"/>
                  </a:cubicBezTo>
                  <a:cubicBezTo>
                    <a:pt x="336" y="1272"/>
                    <a:pt x="338" y="1272"/>
                    <a:pt x="340" y="1272"/>
                  </a:cubicBezTo>
                  <a:cubicBezTo>
                    <a:pt x="491" y="1267"/>
                    <a:pt x="596" y="1109"/>
                    <a:pt x="617" y="960"/>
                  </a:cubicBezTo>
                  <a:cubicBezTo>
                    <a:pt x="652" y="730"/>
                    <a:pt x="555" y="503"/>
                    <a:pt x="460" y="289"/>
                  </a:cubicBezTo>
                  <a:cubicBezTo>
                    <a:pt x="418" y="194"/>
                    <a:pt x="380" y="84"/>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p15">
              <a:extLst>
                <a:ext uri="{FF2B5EF4-FFF2-40B4-BE49-F238E27FC236}">
                  <a16:creationId xmlns:a16="http://schemas.microsoft.com/office/drawing/2014/main" id="{8530D853-F47D-7626-7C77-DBE8D318ABA5}"/>
                </a:ext>
              </a:extLst>
            </p:cNvPr>
            <p:cNvSpPr/>
            <p:nvPr/>
          </p:nvSpPr>
          <p:spPr>
            <a:xfrm>
              <a:off x="1201711" y="1739678"/>
              <a:ext cx="55004" cy="107225"/>
            </a:xfrm>
            <a:custGeom>
              <a:avLst/>
              <a:gdLst/>
              <a:ahLst/>
              <a:cxnLst/>
              <a:rect l="l" t="t" r="r" b="b"/>
              <a:pathLst>
                <a:path w="652" h="1271" extrusionOk="0">
                  <a:moveTo>
                    <a:pt x="321" y="0"/>
                  </a:moveTo>
                  <a:cubicBezTo>
                    <a:pt x="227" y="191"/>
                    <a:pt x="134" y="424"/>
                    <a:pt x="61" y="629"/>
                  </a:cubicBezTo>
                  <a:cubicBezTo>
                    <a:pt x="0" y="815"/>
                    <a:pt x="1" y="1042"/>
                    <a:pt x="138" y="1182"/>
                  </a:cubicBezTo>
                  <a:cubicBezTo>
                    <a:pt x="189" y="1234"/>
                    <a:pt x="259" y="1271"/>
                    <a:pt x="331" y="1271"/>
                  </a:cubicBezTo>
                  <a:cubicBezTo>
                    <a:pt x="334" y="1271"/>
                    <a:pt x="336" y="1271"/>
                    <a:pt x="339" y="1271"/>
                  </a:cubicBezTo>
                  <a:cubicBezTo>
                    <a:pt x="491" y="1266"/>
                    <a:pt x="595" y="1109"/>
                    <a:pt x="617" y="959"/>
                  </a:cubicBezTo>
                  <a:cubicBezTo>
                    <a:pt x="651" y="729"/>
                    <a:pt x="554" y="501"/>
                    <a:pt x="460" y="289"/>
                  </a:cubicBezTo>
                  <a:cubicBezTo>
                    <a:pt x="417" y="193"/>
                    <a:pt x="380" y="84"/>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p15">
              <a:extLst>
                <a:ext uri="{FF2B5EF4-FFF2-40B4-BE49-F238E27FC236}">
                  <a16:creationId xmlns:a16="http://schemas.microsoft.com/office/drawing/2014/main" id="{4A16ADBD-EFB7-2A4A-83E6-AB51143BEE06}"/>
                </a:ext>
              </a:extLst>
            </p:cNvPr>
            <p:cNvSpPr/>
            <p:nvPr/>
          </p:nvSpPr>
          <p:spPr>
            <a:xfrm>
              <a:off x="1424599" y="1738413"/>
              <a:ext cx="55089" cy="107309"/>
            </a:xfrm>
            <a:custGeom>
              <a:avLst/>
              <a:gdLst/>
              <a:ahLst/>
              <a:cxnLst/>
              <a:rect l="l" t="t" r="r" b="b"/>
              <a:pathLst>
                <a:path w="653" h="1272" extrusionOk="0">
                  <a:moveTo>
                    <a:pt x="322" y="0"/>
                  </a:moveTo>
                  <a:cubicBezTo>
                    <a:pt x="228" y="191"/>
                    <a:pt x="134" y="425"/>
                    <a:pt x="62" y="629"/>
                  </a:cubicBezTo>
                  <a:cubicBezTo>
                    <a:pt x="0" y="816"/>
                    <a:pt x="2" y="1043"/>
                    <a:pt x="139" y="1183"/>
                  </a:cubicBezTo>
                  <a:cubicBezTo>
                    <a:pt x="191" y="1236"/>
                    <a:pt x="261" y="1272"/>
                    <a:pt x="335" y="1272"/>
                  </a:cubicBezTo>
                  <a:cubicBezTo>
                    <a:pt x="336" y="1272"/>
                    <a:pt x="338" y="1272"/>
                    <a:pt x="340" y="1272"/>
                  </a:cubicBezTo>
                  <a:cubicBezTo>
                    <a:pt x="491" y="1267"/>
                    <a:pt x="596" y="1109"/>
                    <a:pt x="618" y="960"/>
                  </a:cubicBezTo>
                  <a:cubicBezTo>
                    <a:pt x="652" y="730"/>
                    <a:pt x="555" y="503"/>
                    <a:pt x="460" y="289"/>
                  </a:cubicBezTo>
                  <a:cubicBezTo>
                    <a:pt x="418" y="194"/>
                    <a:pt x="381"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p15">
              <a:extLst>
                <a:ext uri="{FF2B5EF4-FFF2-40B4-BE49-F238E27FC236}">
                  <a16:creationId xmlns:a16="http://schemas.microsoft.com/office/drawing/2014/main" id="{E2F0E67D-C962-F309-B42A-A45F1D8CBDA7}"/>
                </a:ext>
              </a:extLst>
            </p:cNvPr>
            <p:cNvSpPr/>
            <p:nvPr/>
          </p:nvSpPr>
          <p:spPr>
            <a:xfrm>
              <a:off x="1546336" y="1909248"/>
              <a:ext cx="55089" cy="107225"/>
            </a:xfrm>
            <a:custGeom>
              <a:avLst/>
              <a:gdLst/>
              <a:ahLst/>
              <a:cxnLst/>
              <a:rect l="l" t="t" r="r" b="b"/>
              <a:pathLst>
                <a:path w="653" h="1271" extrusionOk="0">
                  <a:moveTo>
                    <a:pt x="323" y="0"/>
                  </a:moveTo>
                  <a:cubicBezTo>
                    <a:pt x="228" y="191"/>
                    <a:pt x="135" y="425"/>
                    <a:pt x="62" y="629"/>
                  </a:cubicBezTo>
                  <a:cubicBezTo>
                    <a:pt x="0" y="815"/>
                    <a:pt x="2" y="1043"/>
                    <a:pt x="139" y="1182"/>
                  </a:cubicBezTo>
                  <a:cubicBezTo>
                    <a:pt x="191" y="1234"/>
                    <a:pt x="260" y="1271"/>
                    <a:pt x="333" y="1271"/>
                  </a:cubicBezTo>
                  <a:cubicBezTo>
                    <a:pt x="335" y="1271"/>
                    <a:pt x="338" y="1271"/>
                    <a:pt x="340" y="1271"/>
                  </a:cubicBezTo>
                  <a:cubicBezTo>
                    <a:pt x="492" y="1266"/>
                    <a:pt x="597" y="1109"/>
                    <a:pt x="619" y="960"/>
                  </a:cubicBezTo>
                  <a:cubicBezTo>
                    <a:pt x="653" y="729"/>
                    <a:pt x="556" y="502"/>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p15">
              <a:extLst>
                <a:ext uri="{FF2B5EF4-FFF2-40B4-BE49-F238E27FC236}">
                  <a16:creationId xmlns:a16="http://schemas.microsoft.com/office/drawing/2014/main" id="{0FDE48D5-D72D-E58D-D087-502C50A18218}"/>
                </a:ext>
              </a:extLst>
            </p:cNvPr>
            <p:cNvSpPr/>
            <p:nvPr/>
          </p:nvSpPr>
          <p:spPr>
            <a:xfrm>
              <a:off x="1208966" y="2085735"/>
              <a:ext cx="55089" cy="107225"/>
            </a:xfrm>
            <a:custGeom>
              <a:avLst/>
              <a:gdLst/>
              <a:ahLst/>
              <a:cxnLst/>
              <a:rect l="l" t="t" r="r" b="b"/>
              <a:pathLst>
                <a:path w="653" h="1271" extrusionOk="0">
                  <a:moveTo>
                    <a:pt x="323" y="0"/>
                  </a:moveTo>
                  <a:cubicBezTo>
                    <a:pt x="228" y="191"/>
                    <a:pt x="134" y="424"/>
                    <a:pt x="62" y="629"/>
                  </a:cubicBezTo>
                  <a:cubicBezTo>
                    <a:pt x="0" y="815"/>
                    <a:pt x="2" y="1042"/>
                    <a:pt x="139" y="1182"/>
                  </a:cubicBezTo>
                  <a:cubicBezTo>
                    <a:pt x="191" y="1234"/>
                    <a:pt x="260"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p15">
              <a:extLst>
                <a:ext uri="{FF2B5EF4-FFF2-40B4-BE49-F238E27FC236}">
                  <a16:creationId xmlns:a16="http://schemas.microsoft.com/office/drawing/2014/main" id="{7D370E23-461A-767F-712A-2037929B4135}"/>
                </a:ext>
              </a:extLst>
            </p:cNvPr>
            <p:cNvSpPr/>
            <p:nvPr/>
          </p:nvSpPr>
          <p:spPr>
            <a:xfrm>
              <a:off x="1085542" y="1904946"/>
              <a:ext cx="55089" cy="107309"/>
            </a:xfrm>
            <a:custGeom>
              <a:avLst/>
              <a:gdLst/>
              <a:ahLst/>
              <a:cxnLst/>
              <a:rect l="l" t="t" r="r" b="b"/>
              <a:pathLst>
                <a:path w="653" h="1272" extrusionOk="0">
                  <a:moveTo>
                    <a:pt x="323" y="1"/>
                  </a:moveTo>
                  <a:cubicBezTo>
                    <a:pt x="229" y="191"/>
                    <a:pt x="135" y="424"/>
                    <a:pt x="62" y="629"/>
                  </a:cubicBezTo>
                  <a:cubicBezTo>
                    <a:pt x="1" y="815"/>
                    <a:pt x="3" y="1042"/>
                    <a:pt x="140" y="1182"/>
                  </a:cubicBezTo>
                  <a:cubicBezTo>
                    <a:pt x="190" y="1234"/>
                    <a:pt x="261" y="1271"/>
                    <a:pt x="333" y="1271"/>
                  </a:cubicBezTo>
                  <a:cubicBezTo>
                    <a:pt x="336" y="1271"/>
                    <a:pt x="338" y="1271"/>
                    <a:pt x="341" y="1271"/>
                  </a:cubicBezTo>
                  <a:cubicBezTo>
                    <a:pt x="492" y="1267"/>
                    <a:pt x="596" y="1110"/>
                    <a:pt x="619" y="959"/>
                  </a:cubicBezTo>
                  <a:cubicBezTo>
                    <a:pt x="652" y="730"/>
                    <a:pt x="555" y="502"/>
                    <a:pt x="461" y="290"/>
                  </a:cubicBezTo>
                  <a:cubicBezTo>
                    <a:pt x="418" y="194"/>
                    <a:pt x="381" y="84"/>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p15">
              <a:extLst>
                <a:ext uri="{FF2B5EF4-FFF2-40B4-BE49-F238E27FC236}">
                  <a16:creationId xmlns:a16="http://schemas.microsoft.com/office/drawing/2014/main" id="{34993DEA-697A-E2D1-F5EF-9236623DB69B}"/>
                </a:ext>
              </a:extLst>
            </p:cNvPr>
            <p:cNvSpPr/>
            <p:nvPr/>
          </p:nvSpPr>
          <p:spPr>
            <a:xfrm>
              <a:off x="1320073" y="1909417"/>
              <a:ext cx="55004" cy="107309"/>
            </a:xfrm>
            <a:custGeom>
              <a:avLst/>
              <a:gdLst/>
              <a:ahLst/>
              <a:cxnLst/>
              <a:rect l="l" t="t" r="r" b="b"/>
              <a:pathLst>
                <a:path w="652" h="1272" extrusionOk="0">
                  <a:moveTo>
                    <a:pt x="322" y="0"/>
                  </a:moveTo>
                  <a:cubicBezTo>
                    <a:pt x="227" y="190"/>
                    <a:pt x="134" y="424"/>
                    <a:pt x="61" y="630"/>
                  </a:cubicBezTo>
                  <a:cubicBezTo>
                    <a:pt x="0" y="816"/>
                    <a:pt x="1" y="1043"/>
                    <a:pt x="138" y="1182"/>
                  </a:cubicBezTo>
                  <a:cubicBezTo>
                    <a:pt x="190" y="1235"/>
                    <a:pt x="261" y="1271"/>
                    <a:pt x="335" y="1271"/>
                  </a:cubicBezTo>
                  <a:cubicBezTo>
                    <a:pt x="336" y="1271"/>
                    <a:pt x="338" y="1271"/>
                    <a:pt x="340" y="1271"/>
                  </a:cubicBezTo>
                  <a:cubicBezTo>
                    <a:pt x="491" y="1266"/>
                    <a:pt x="596" y="1109"/>
                    <a:pt x="617" y="960"/>
                  </a:cubicBezTo>
                  <a:cubicBezTo>
                    <a:pt x="651" y="729"/>
                    <a:pt x="555" y="502"/>
                    <a:pt x="460" y="289"/>
                  </a:cubicBezTo>
                  <a:cubicBezTo>
                    <a:pt x="417" y="194"/>
                    <a:pt x="380"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p15">
              <a:extLst>
                <a:ext uri="{FF2B5EF4-FFF2-40B4-BE49-F238E27FC236}">
                  <a16:creationId xmlns:a16="http://schemas.microsoft.com/office/drawing/2014/main" id="{675FC290-7740-B811-A7B2-5562F9EF9637}"/>
                </a:ext>
              </a:extLst>
            </p:cNvPr>
            <p:cNvSpPr/>
            <p:nvPr/>
          </p:nvSpPr>
          <p:spPr>
            <a:xfrm>
              <a:off x="1447883" y="2080758"/>
              <a:ext cx="55004" cy="107309"/>
            </a:xfrm>
            <a:custGeom>
              <a:avLst/>
              <a:gdLst/>
              <a:ahLst/>
              <a:cxnLst/>
              <a:rect l="l" t="t" r="r" b="b"/>
              <a:pathLst>
                <a:path w="652" h="1272" extrusionOk="0">
                  <a:moveTo>
                    <a:pt x="321" y="1"/>
                  </a:moveTo>
                  <a:cubicBezTo>
                    <a:pt x="227" y="191"/>
                    <a:pt x="134" y="424"/>
                    <a:pt x="61" y="629"/>
                  </a:cubicBezTo>
                  <a:cubicBezTo>
                    <a:pt x="0" y="815"/>
                    <a:pt x="1" y="1042"/>
                    <a:pt x="138" y="1182"/>
                  </a:cubicBezTo>
                  <a:cubicBezTo>
                    <a:pt x="189" y="1235"/>
                    <a:pt x="259" y="1271"/>
                    <a:pt x="332" y="1271"/>
                  </a:cubicBezTo>
                  <a:cubicBezTo>
                    <a:pt x="335" y="1271"/>
                    <a:pt x="337" y="1271"/>
                    <a:pt x="340" y="1271"/>
                  </a:cubicBezTo>
                  <a:cubicBezTo>
                    <a:pt x="491" y="1267"/>
                    <a:pt x="595" y="1110"/>
                    <a:pt x="617" y="960"/>
                  </a:cubicBezTo>
                  <a:cubicBezTo>
                    <a:pt x="651" y="730"/>
                    <a:pt x="554" y="502"/>
                    <a:pt x="460" y="290"/>
                  </a:cubicBezTo>
                  <a:cubicBezTo>
                    <a:pt x="417" y="194"/>
                    <a:pt x="380" y="85"/>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p15">
              <a:extLst>
                <a:ext uri="{FF2B5EF4-FFF2-40B4-BE49-F238E27FC236}">
                  <a16:creationId xmlns:a16="http://schemas.microsoft.com/office/drawing/2014/main" id="{A99348E7-386E-F8ED-79D6-0723B0A875CE}"/>
                </a:ext>
              </a:extLst>
            </p:cNvPr>
            <p:cNvSpPr/>
            <p:nvPr/>
          </p:nvSpPr>
          <p:spPr>
            <a:xfrm>
              <a:off x="1333824" y="2253196"/>
              <a:ext cx="55004" cy="107393"/>
            </a:xfrm>
            <a:custGeom>
              <a:avLst/>
              <a:gdLst/>
              <a:ahLst/>
              <a:cxnLst/>
              <a:rect l="l" t="t" r="r" b="b"/>
              <a:pathLst>
                <a:path w="652" h="1273" extrusionOk="0">
                  <a:moveTo>
                    <a:pt x="323" y="1"/>
                  </a:moveTo>
                  <a:cubicBezTo>
                    <a:pt x="227" y="192"/>
                    <a:pt x="134" y="425"/>
                    <a:pt x="62" y="630"/>
                  </a:cubicBezTo>
                  <a:cubicBezTo>
                    <a:pt x="0" y="816"/>
                    <a:pt x="1" y="1043"/>
                    <a:pt x="139" y="1183"/>
                  </a:cubicBezTo>
                  <a:cubicBezTo>
                    <a:pt x="190" y="1236"/>
                    <a:pt x="262" y="1272"/>
                    <a:pt x="335" y="1272"/>
                  </a:cubicBezTo>
                  <a:cubicBezTo>
                    <a:pt x="337" y="1272"/>
                    <a:pt x="338" y="1272"/>
                    <a:pt x="340" y="1272"/>
                  </a:cubicBezTo>
                  <a:cubicBezTo>
                    <a:pt x="491" y="1267"/>
                    <a:pt x="596" y="1111"/>
                    <a:pt x="618" y="960"/>
                  </a:cubicBezTo>
                  <a:cubicBezTo>
                    <a:pt x="652" y="730"/>
                    <a:pt x="555" y="503"/>
                    <a:pt x="461" y="290"/>
                  </a:cubicBezTo>
                  <a:cubicBezTo>
                    <a:pt x="418" y="195"/>
                    <a:pt x="380" y="85"/>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p15">
              <a:extLst>
                <a:ext uri="{FF2B5EF4-FFF2-40B4-BE49-F238E27FC236}">
                  <a16:creationId xmlns:a16="http://schemas.microsoft.com/office/drawing/2014/main" id="{46325FC3-9576-119A-2E51-341965A585A1}"/>
                </a:ext>
              </a:extLst>
            </p:cNvPr>
            <p:cNvSpPr/>
            <p:nvPr/>
          </p:nvSpPr>
          <p:spPr>
            <a:xfrm>
              <a:off x="986162" y="1738413"/>
              <a:ext cx="55089" cy="107309"/>
            </a:xfrm>
            <a:custGeom>
              <a:avLst/>
              <a:gdLst/>
              <a:ahLst/>
              <a:cxnLst/>
              <a:rect l="l" t="t" r="r" b="b"/>
              <a:pathLst>
                <a:path w="653" h="1272" extrusionOk="0">
                  <a:moveTo>
                    <a:pt x="322" y="0"/>
                  </a:moveTo>
                  <a:cubicBezTo>
                    <a:pt x="228" y="191"/>
                    <a:pt x="134" y="425"/>
                    <a:pt x="62" y="629"/>
                  </a:cubicBezTo>
                  <a:cubicBezTo>
                    <a:pt x="0" y="816"/>
                    <a:pt x="2" y="1043"/>
                    <a:pt x="139" y="1183"/>
                  </a:cubicBezTo>
                  <a:cubicBezTo>
                    <a:pt x="191" y="1235"/>
                    <a:pt x="262" y="1272"/>
                    <a:pt x="335" y="1272"/>
                  </a:cubicBezTo>
                  <a:cubicBezTo>
                    <a:pt x="337" y="1272"/>
                    <a:pt x="338" y="1272"/>
                    <a:pt x="340" y="1272"/>
                  </a:cubicBezTo>
                  <a:cubicBezTo>
                    <a:pt x="491" y="1267"/>
                    <a:pt x="597" y="1109"/>
                    <a:pt x="618" y="960"/>
                  </a:cubicBezTo>
                  <a:cubicBezTo>
                    <a:pt x="652" y="730"/>
                    <a:pt x="556" y="503"/>
                    <a:pt x="460" y="289"/>
                  </a:cubicBezTo>
                  <a:cubicBezTo>
                    <a:pt x="418" y="194"/>
                    <a:pt x="381" y="84"/>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p15">
              <a:extLst>
                <a:ext uri="{FF2B5EF4-FFF2-40B4-BE49-F238E27FC236}">
                  <a16:creationId xmlns:a16="http://schemas.microsoft.com/office/drawing/2014/main" id="{FE31E257-3120-F763-C633-39F71747E3BC}"/>
                </a:ext>
              </a:extLst>
            </p:cNvPr>
            <p:cNvSpPr/>
            <p:nvPr/>
          </p:nvSpPr>
          <p:spPr>
            <a:xfrm>
              <a:off x="1571729" y="2234467"/>
              <a:ext cx="55004" cy="107225"/>
            </a:xfrm>
            <a:custGeom>
              <a:avLst/>
              <a:gdLst/>
              <a:ahLst/>
              <a:cxnLst/>
              <a:rect l="l" t="t" r="r" b="b"/>
              <a:pathLst>
                <a:path w="652" h="1271" extrusionOk="0">
                  <a:moveTo>
                    <a:pt x="323" y="0"/>
                  </a:moveTo>
                  <a:cubicBezTo>
                    <a:pt x="229" y="191"/>
                    <a:pt x="134" y="424"/>
                    <a:pt x="63" y="629"/>
                  </a:cubicBezTo>
                  <a:cubicBezTo>
                    <a:pt x="1" y="815"/>
                    <a:pt x="2" y="1042"/>
                    <a:pt x="139" y="1182"/>
                  </a:cubicBezTo>
                  <a:cubicBezTo>
                    <a:pt x="190" y="1234"/>
                    <a:pt x="260" y="1271"/>
                    <a:pt x="333" y="1271"/>
                  </a:cubicBezTo>
                  <a:cubicBezTo>
                    <a:pt x="335" y="1271"/>
                    <a:pt x="338" y="1271"/>
                    <a:pt x="340" y="1271"/>
                  </a:cubicBezTo>
                  <a:cubicBezTo>
                    <a:pt x="491" y="1266"/>
                    <a:pt x="597" y="1109"/>
                    <a:pt x="619" y="959"/>
                  </a:cubicBezTo>
                  <a:cubicBezTo>
                    <a:pt x="652"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p15">
              <a:extLst>
                <a:ext uri="{FF2B5EF4-FFF2-40B4-BE49-F238E27FC236}">
                  <a16:creationId xmlns:a16="http://schemas.microsoft.com/office/drawing/2014/main" id="{7BC19B9F-259C-573E-1F83-974A68FFF698}"/>
                </a:ext>
              </a:extLst>
            </p:cNvPr>
            <p:cNvSpPr/>
            <p:nvPr/>
          </p:nvSpPr>
          <p:spPr>
            <a:xfrm>
              <a:off x="1084530" y="2234467"/>
              <a:ext cx="55089" cy="107225"/>
            </a:xfrm>
            <a:custGeom>
              <a:avLst/>
              <a:gdLst/>
              <a:ahLst/>
              <a:cxnLst/>
              <a:rect l="l" t="t" r="r" b="b"/>
              <a:pathLst>
                <a:path w="653" h="1271" extrusionOk="0">
                  <a:moveTo>
                    <a:pt x="323" y="0"/>
                  </a:moveTo>
                  <a:cubicBezTo>
                    <a:pt x="229" y="191"/>
                    <a:pt x="134" y="424"/>
                    <a:pt x="63" y="629"/>
                  </a:cubicBezTo>
                  <a:cubicBezTo>
                    <a:pt x="1" y="815"/>
                    <a:pt x="2" y="1042"/>
                    <a:pt x="140" y="1182"/>
                  </a:cubicBezTo>
                  <a:cubicBezTo>
                    <a:pt x="191" y="1234"/>
                    <a:pt x="261"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p15">
              <a:extLst>
                <a:ext uri="{FF2B5EF4-FFF2-40B4-BE49-F238E27FC236}">
                  <a16:creationId xmlns:a16="http://schemas.microsoft.com/office/drawing/2014/main" id="{D74309AC-D497-A955-487F-5AB42CEA6F0A}"/>
                </a:ext>
              </a:extLst>
            </p:cNvPr>
            <p:cNvSpPr/>
            <p:nvPr/>
          </p:nvSpPr>
          <p:spPr>
            <a:xfrm>
              <a:off x="692914" y="1098436"/>
              <a:ext cx="1355790" cy="582861"/>
            </a:xfrm>
            <a:custGeom>
              <a:avLst/>
              <a:gdLst/>
              <a:ahLst/>
              <a:cxnLst/>
              <a:rect l="l" t="t" r="r" b="b"/>
              <a:pathLst>
                <a:path w="16071" h="6909" extrusionOk="0">
                  <a:moveTo>
                    <a:pt x="7366" y="0"/>
                  </a:moveTo>
                  <a:cubicBezTo>
                    <a:pt x="7046" y="0"/>
                    <a:pt x="6732" y="40"/>
                    <a:pt x="6441" y="117"/>
                  </a:cubicBezTo>
                  <a:cubicBezTo>
                    <a:pt x="5173" y="452"/>
                    <a:pt x="4214" y="1632"/>
                    <a:pt x="4139" y="2961"/>
                  </a:cubicBezTo>
                  <a:cubicBezTo>
                    <a:pt x="3774" y="2756"/>
                    <a:pt x="3341" y="2656"/>
                    <a:pt x="2895" y="2656"/>
                  </a:cubicBezTo>
                  <a:cubicBezTo>
                    <a:pt x="2126" y="2656"/>
                    <a:pt x="1322" y="2952"/>
                    <a:pt x="771" y="3513"/>
                  </a:cubicBezTo>
                  <a:cubicBezTo>
                    <a:pt x="235" y="4060"/>
                    <a:pt x="0" y="4992"/>
                    <a:pt x="44" y="5779"/>
                  </a:cubicBezTo>
                  <a:cubicBezTo>
                    <a:pt x="79" y="6417"/>
                    <a:pt x="622" y="6909"/>
                    <a:pt x="1260" y="6909"/>
                  </a:cubicBezTo>
                  <a:lnTo>
                    <a:pt x="14598" y="6909"/>
                  </a:lnTo>
                  <a:cubicBezTo>
                    <a:pt x="15459" y="6909"/>
                    <a:pt x="16070" y="6031"/>
                    <a:pt x="15732" y="5239"/>
                  </a:cubicBezTo>
                  <a:cubicBezTo>
                    <a:pt x="15730" y="5234"/>
                    <a:pt x="15728" y="5229"/>
                    <a:pt x="15725" y="5224"/>
                  </a:cubicBezTo>
                  <a:cubicBezTo>
                    <a:pt x="15510" y="4732"/>
                    <a:pt x="15002" y="4368"/>
                    <a:pt x="14470" y="4368"/>
                  </a:cubicBezTo>
                  <a:cubicBezTo>
                    <a:pt x="14431" y="4368"/>
                    <a:pt x="14392" y="4370"/>
                    <a:pt x="14353" y="4374"/>
                  </a:cubicBezTo>
                  <a:cubicBezTo>
                    <a:pt x="14438" y="3268"/>
                    <a:pt x="14113" y="2279"/>
                    <a:pt x="13323" y="1650"/>
                  </a:cubicBezTo>
                  <a:cubicBezTo>
                    <a:pt x="12862" y="1283"/>
                    <a:pt x="12236" y="1128"/>
                    <a:pt x="11611" y="1128"/>
                  </a:cubicBezTo>
                  <a:cubicBezTo>
                    <a:pt x="11107" y="1128"/>
                    <a:pt x="10604" y="1229"/>
                    <a:pt x="10188" y="1401"/>
                  </a:cubicBezTo>
                  <a:cubicBezTo>
                    <a:pt x="9576" y="442"/>
                    <a:pt x="8436" y="0"/>
                    <a:pt x="7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p15">
              <a:extLst>
                <a:ext uri="{FF2B5EF4-FFF2-40B4-BE49-F238E27FC236}">
                  <a16:creationId xmlns:a16="http://schemas.microsoft.com/office/drawing/2014/main" id="{4CE502E3-6E10-C4DA-710F-1D18582305B8}"/>
                </a:ext>
              </a:extLst>
            </p:cNvPr>
            <p:cNvSpPr/>
            <p:nvPr/>
          </p:nvSpPr>
          <p:spPr>
            <a:xfrm>
              <a:off x="1307502" y="3029420"/>
              <a:ext cx="555527" cy="563288"/>
            </a:xfrm>
            <a:custGeom>
              <a:avLst/>
              <a:gdLst/>
              <a:ahLst/>
              <a:cxnLst/>
              <a:rect l="l" t="t" r="r" b="b"/>
              <a:pathLst>
                <a:path w="6585" h="6677" extrusionOk="0">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p15">
              <a:extLst>
                <a:ext uri="{FF2B5EF4-FFF2-40B4-BE49-F238E27FC236}">
                  <a16:creationId xmlns:a16="http://schemas.microsoft.com/office/drawing/2014/main" id="{DCF8B8E2-096A-4C67-18D8-1C33FF3106D2}"/>
                </a:ext>
              </a:extLst>
            </p:cNvPr>
            <p:cNvSpPr/>
            <p:nvPr/>
          </p:nvSpPr>
          <p:spPr>
            <a:xfrm>
              <a:off x="1745687" y="2599168"/>
              <a:ext cx="429658" cy="435564"/>
            </a:xfrm>
            <a:custGeom>
              <a:avLst/>
              <a:gdLst/>
              <a:ahLst/>
              <a:cxnLst/>
              <a:rect l="l" t="t" r="r" b="b"/>
              <a:pathLst>
                <a:path w="5093" h="5163" extrusionOk="0">
                  <a:moveTo>
                    <a:pt x="2546" y="1271"/>
                  </a:moveTo>
                  <a:cubicBezTo>
                    <a:pt x="3259" y="1271"/>
                    <a:pt x="3838" y="1858"/>
                    <a:pt x="3838" y="2581"/>
                  </a:cubicBezTo>
                  <a:cubicBezTo>
                    <a:pt x="3838" y="3305"/>
                    <a:pt x="3259" y="3891"/>
                    <a:pt x="2546" y="3891"/>
                  </a:cubicBezTo>
                  <a:cubicBezTo>
                    <a:pt x="1833" y="3891"/>
                    <a:pt x="1254" y="3305"/>
                    <a:pt x="1254" y="2581"/>
                  </a:cubicBezTo>
                  <a:cubicBezTo>
                    <a:pt x="1254" y="1858"/>
                    <a:pt x="1833" y="1271"/>
                    <a:pt x="2546" y="1271"/>
                  </a:cubicBezTo>
                  <a:close/>
                  <a:moveTo>
                    <a:pt x="2744" y="0"/>
                  </a:moveTo>
                  <a:lnTo>
                    <a:pt x="2352" y="1"/>
                  </a:lnTo>
                  <a:lnTo>
                    <a:pt x="2239" y="207"/>
                  </a:lnTo>
                  <a:cubicBezTo>
                    <a:pt x="2026" y="235"/>
                    <a:pt x="1821" y="291"/>
                    <a:pt x="1629" y="373"/>
                  </a:cubicBezTo>
                  <a:lnTo>
                    <a:pt x="1445" y="245"/>
                  </a:lnTo>
                  <a:lnTo>
                    <a:pt x="1105" y="444"/>
                  </a:lnTo>
                  <a:lnTo>
                    <a:pt x="1109" y="680"/>
                  </a:lnTo>
                  <a:cubicBezTo>
                    <a:pt x="941" y="810"/>
                    <a:pt x="792" y="963"/>
                    <a:pt x="665" y="1133"/>
                  </a:cubicBezTo>
                  <a:lnTo>
                    <a:pt x="440" y="1116"/>
                  </a:lnTo>
                  <a:lnTo>
                    <a:pt x="245" y="1461"/>
                  </a:lnTo>
                  <a:lnTo>
                    <a:pt x="363" y="1663"/>
                  </a:lnTo>
                  <a:cubicBezTo>
                    <a:pt x="284" y="1857"/>
                    <a:pt x="229" y="2065"/>
                    <a:pt x="203" y="2282"/>
                  </a:cubicBezTo>
                  <a:lnTo>
                    <a:pt x="0" y="2379"/>
                  </a:lnTo>
                  <a:lnTo>
                    <a:pt x="1" y="2778"/>
                  </a:lnTo>
                  <a:lnTo>
                    <a:pt x="204" y="2893"/>
                  </a:lnTo>
                  <a:cubicBezTo>
                    <a:pt x="231" y="3109"/>
                    <a:pt x="287" y="3316"/>
                    <a:pt x="368" y="3510"/>
                  </a:cubicBezTo>
                  <a:lnTo>
                    <a:pt x="242" y="3698"/>
                  </a:lnTo>
                  <a:lnTo>
                    <a:pt x="438" y="4042"/>
                  </a:lnTo>
                  <a:lnTo>
                    <a:pt x="672" y="4038"/>
                  </a:lnTo>
                  <a:cubicBezTo>
                    <a:pt x="800" y="4208"/>
                    <a:pt x="950" y="4360"/>
                    <a:pt x="1118" y="4489"/>
                  </a:cubicBezTo>
                  <a:lnTo>
                    <a:pt x="1101" y="4716"/>
                  </a:lnTo>
                  <a:lnTo>
                    <a:pt x="1442" y="4914"/>
                  </a:lnTo>
                  <a:lnTo>
                    <a:pt x="1640" y="4794"/>
                  </a:lnTo>
                  <a:cubicBezTo>
                    <a:pt x="1832" y="4875"/>
                    <a:pt x="2037" y="4930"/>
                    <a:pt x="2250" y="4957"/>
                  </a:cubicBezTo>
                  <a:lnTo>
                    <a:pt x="2347" y="5162"/>
                  </a:lnTo>
                  <a:lnTo>
                    <a:pt x="2740" y="5162"/>
                  </a:lnTo>
                  <a:lnTo>
                    <a:pt x="2853" y="4956"/>
                  </a:lnTo>
                  <a:cubicBezTo>
                    <a:pt x="3067" y="4928"/>
                    <a:pt x="3271" y="4871"/>
                    <a:pt x="3462" y="4789"/>
                  </a:cubicBezTo>
                  <a:lnTo>
                    <a:pt x="3647" y="4918"/>
                  </a:lnTo>
                  <a:lnTo>
                    <a:pt x="3987" y="4718"/>
                  </a:lnTo>
                  <a:lnTo>
                    <a:pt x="3983" y="4482"/>
                  </a:lnTo>
                  <a:cubicBezTo>
                    <a:pt x="4151" y="4352"/>
                    <a:pt x="4300" y="4200"/>
                    <a:pt x="4428" y="4029"/>
                  </a:cubicBezTo>
                  <a:lnTo>
                    <a:pt x="4651" y="4046"/>
                  </a:lnTo>
                  <a:lnTo>
                    <a:pt x="4848" y="3701"/>
                  </a:lnTo>
                  <a:lnTo>
                    <a:pt x="4729" y="3500"/>
                  </a:lnTo>
                  <a:cubicBezTo>
                    <a:pt x="4808" y="3305"/>
                    <a:pt x="4863" y="3098"/>
                    <a:pt x="4890" y="2881"/>
                  </a:cubicBezTo>
                  <a:lnTo>
                    <a:pt x="5092" y="2783"/>
                  </a:lnTo>
                  <a:lnTo>
                    <a:pt x="5091" y="2385"/>
                  </a:lnTo>
                  <a:lnTo>
                    <a:pt x="4888" y="2269"/>
                  </a:lnTo>
                  <a:cubicBezTo>
                    <a:pt x="4861" y="2054"/>
                    <a:pt x="4805" y="1846"/>
                    <a:pt x="4725" y="1652"/>
                  </a:cubicBezTo>
                  <a:lnTo>
                    <a:pt x="4850" y="1465"/>
                  </a:lnTo>
                  <a:lnTo>
                    <a:pt x="4654" y="1120"/>
                  </a:lnTo>
                  <a:lnTo>
                    <a:pt x="4421" y="1124"/>
                  </a:lnTo>
                  <a:cubicBezTo>
                    <a:pt x="4292" y="954"/>
                    <a:pt x="4142" y="802"/>
                    <a:pt x="3975" y="673"/>
                  </a:cubicBezTo>
                  <a:lnTo>
                    <a:pt x="3991" y="446"/>
                  </a:lnTo>
                  <a:lnTo>
                    <a:pt x="3651" y="248"/>
                  </a:lnTo>
                  <a:lnTo>
                    <a:pt x="3452" y="369"/>
                  </a:lnTo>
                  <a:cubicBezTo>
                    <a:pt x="3260" y="287"/>
                    <a:pt x="3055" y="232"/>
                    <a:pt x="2842" y="205"/>
                  </a:cubicBezTo>
                  <a:lnTo>
                    <a:pt x="2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p15">
              <a:extLst>
                <a:ext uri="{FF2B5EF4-FFF2-40B4-BE49-F238E27FC236}">
                  <a16:creationId xmlns:a16="http://schemas.microsoft.com/office/drawing/2014/main" id="{6CE52466-7A21-54F1-3A31-89587BB806D1}"/>
                </a:ext>
              </a:extLst>
            </p:cNvPr>
            <p:cNvSpPr/>
            <p:nvPr/>
          </p:nvSpPr>
          <p:spPr>
            <a:xfrm>
              <a:off x="2585695" y="1517466"/>
              <a:ext cx="475720" cy="570544"/>
            </a:xfrm>
            <a:custGeom>
              <a:avLst/>
              <a:gdLst/>
              <a:ahLst/>
              <a:cxnLst/>
              <a:rect l="l" t="t" r="r" b="b"/>
              <a:pathLst>
                <a:path w="5639" h="6763" fill="none" extrusionOk="0">
                  <a:moveTo>
                    <a:pt x="0" y="5417"/>
                  </a:moveTo>
                  <a:cubicBezTo>
                    <a:pt x="1124" y="6663"/>
                    <a:pt x="3046" y="6762"/>
                    <a:pt x="4292" y="5639"/>
                  </a:cubicBezTo>
                  <a:cubicBezTo>
                    <a:pt x="5539" y="4515"/>
                    <a:pt x="5638" y="2593"/>
                    <a:pt x="4514" y="1347"/>
                  </a:cubicBezTo>
                  <a:cubicBezTo>
                    <a:pt x="3391" y="100"/>
                    <a:pt x="1469" y="1"/>
                    <a:pt x="222" y="1125"/>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p15">
              <a:extLst>
                <a:ext uri="{FF2B5EF4-FFF2-40B4-BE49-F238E27FC236}">
                  <a16:creationId xmlns:a16="http://schemas.microsoft.com/office/drawing/2014/main" id="{4BF89EC3-F0E8-F221-1512-338966C814D2}"/>
                </a:ext>
              </a:extLst>
            </p:cNvPr>
            <p:cNvSpPr/>
            <p:nvPr/>
          </p:nvSpPr>
          <p:spPr>
            <a:xfrm>
              <a:off x="2583501" y="1969399"/>
              <a:ext cx="65128" cy="67996"/>
            </a:xfrm>
            <a:custGeom>
              <a:avLst/>
              <a:gdLst/>
              <a:ahLst/>
              <a:cxnLst/>
              <a:rect l="l" t="t" r="r" b="b"/>
              <a:pathLst>
                <a:path w="772" h="806" fill="none" extrusionOk="0">
                  <a:moveTo>
                    <a:pt x="105" y="806"/>
                  </a:moveTo>
                  <a:cubicBezTo>
                    <a:pt x="67" y="593"/>
                    <a:pt x="20" y="278"/>
                    <a:pt x="0" y="63"/>
                  </a:cubicBezTo>
                  <a:cubicBezTo>
                    <a:pt x="211" y="35"/>
                    <a:pt x="559" y="1"/>
                    <a:pt x="772" y="6"/>
                  </a:cubicBezTo>
                </a:path>
              </a:pathLst>
            </a:custGeom>
            <a:noFill/>
            <a:ln w="5150" cap="rnd" cmpd="sng">
              <a:solidFill>
                <a:srgbClr val="7E6C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p15">
              <a:extLst>
                <a:ext uri="{FF2B5EF4-FFF2-40B4-BE49-F238E27FC236}">
                  <a16:creationId xmlns:a16="http://schemas.microsoft.com/office/drawing/2014/main" id="{E9ADC6B4-B627-324E-D406-55EBBDB6234D}"/>
                </a:ext>
              </a:extLst>
            </p:cNvPr>
            <p:cNvSpPr/>
            <p:nvPr/>
          </p:nvSpPr>
          <p:spPr>
            <a:xfrm>
              <a:off x="3219096" y="3816695"/>
              <a:ext cx="364699" cy="463403"/>
            </a:xfrm>
            <a:custGeom>
              <a:avLst/>
              <a:gdLst/>
              <a:ahLst/>
              <a:cxnLst/>
              <a:rect l="l" t="t" r="r" b="b"/>
              <a:pathLst>
                <a:path w="4323" h="5493" extrusionOk="0">
                  <a:moveTo>
                    <a:pt x="1319" y="1"/>
                  </a:moveTo>
                  <a:lnTo>
                    <a:pt x="0" y="2523"/>
                  </a:lnTo>
                  <a:lnTo>
                    <a:pt x="2328" y="2523"/>
                  </a:lnTo>
                  <a:lnTo>
                    <a:pt x="1417" y="5492"/>
                  </a:lnTo>
                  <a:lnTo>
                    <a:pt x="4322" y="1762"/>
                  </a:lnTo>
                  <a:lnTo>
                    <a:pt x="2540" y="1762"/>
                  </a:lnTo>
                  <a:lnTo>
                    <a:pt x="3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0;p15">
              <a:extLst>
                <a:ext uri="{FF2B5EF4-FFF2-40B4-BE49-F238E27FC236}">
                  <a16:creationId xmlns:a16="http://schemas.microsoft.com/office/drawing/2014/main" id="{B2C5E70A-140B-2174-09B1-CFFACEFBB979}"/>
                </a:ext>
              </a:extLst>
            </p:cNvPr>
            <p:cNvSpPr/>
            <p:nvPr/>
          </p:nvSpPr>
          <p:spPr>
            <a:xfrm>
              <a:off x="3788972" y="3149637"/>
              <a:ext cx="369255" cy="369255"/>
            </a:xfrm>
            <a:custGeom>
              <a:avLst/>
              <a:gdLst/>
              <a:ahLst/>
              <a:cxnLst/>
              <a:rect l="l" t="t" r="r" b="b"/>
              <a:pathLst>
                <a:path w="4377" h="4377" extrusionOk="0">
                  <a:moveTo>
                    <a:pt x="2799" y="1"/>
                  </a:moveTo>
                  <a:cubicBezTo>
                    <a:pt x="2565" y="1"/>
                    <a:pt x="2375" y="190"/>
                    <a:pt x="2375" y="425"/>
                  </a:cubicBezTo>
                  <a:cubicBezTo>
                    <a:pt x="2375" y="522"/>
                    <a:pt x="2409" y="611"/>
                    <a:pt x="2464" y="683"/>
                  </a:cubicBezTo>
                  <a:cubicBezTo>
                    <a:pt x="2488" y="724"/>
                    <a:pt x="2602" y="935"/>
                    <a:pt x="2459" y="1091"/>
                  </a:cubicBezTo>
                  <a:lnTo>
                    <a:pt x="1090" y="1091"/>
                  </a:lnTo>
                  <a:lnTo>
                    <a:pt x="1090" y="2391"/>
                  </a:lnTo>
                  <a:cubicBezTo>
                    <a:pt x="1033" y="2444"/>
                    <a:pt x="968" y="2461"/>
                    <a:pt x="906" y="2461"/>
                  </a:cubicBezTo>
                  <a:cubicBezTo>
                    <a:pt x="783" y="2461"/>
                    <a:pt x="674" y="2391"/>
                    <a:pt x="674" y="2391"/>
                  </a:cubicBezTo>
                  <a:cubicBezTo>
                    <a:pt x="604" y="2340"/>
                    <a:pt x="519" y="2309"/>
                    <a:pt x="425" y="2309"/>
                  </a:cubicBezTo>
                  <a:cubicBezTo>
                    <a:pt x="191" y="2309"/>
                    <a:pt x="1" y="2499"/>
                    <a:pt x="1" y="2733"/>
                  </a:cubicBezTo>
                  <a:cubicBezTo>
                    <a:pt x="1" y="2968"/>
                    <a:pt x="191" y="3157"/>
                    <a:pt x="425" y="3157"/>
                  </a:cubicBezTo>
                  <a:cubicBezTo>
                    <a:pt x="523" y="3157"/>
                    <a:pt x="611" y="3123"/>
                    <a:pt x="683" y="3068"/>
                  </a:cubicBezTo>
                  <a:cubicBezTo>
                    <a:pt x="708" y="3053"/>
                    <a:pt x="801" y="3002"/>
                    <a:pt x="905" y="3002"/>
                  </a:cubicBezTo>
                  <a:cubicBezTo>
                    <a:pt x="967" y="3002"/>
                    <a:pt x="1033" y="3020"/>
                    <a:pt x="1090" y="3073"/>
                  </a:cubicBezTo>
                  <a:lnTo>
                    <a:pt x="1090" y="4376"/>
                  </a:lnTo>
                  <a:lnTo>
                    <a:pt x="2393" y="4376"/>
                  </a:lnTo>
                  <a:cubicBezTo>
                    <a:pt x="2536" y="4222"/>
                    <a:pt x="2423" y="4009"/>
                    <a:pt x="2398" y="3968"/>
                  </a:cubicBezTo>
                  <a:cubicBezTo>
                    <a:pt x="2343" y="3897"/>
                    <a:pt x="2309" y="3809"/>
                    <a:pt x="2309" y="3711"/>
                  </a:cubicBezTo>
                  <a:cubicBezTo>
                    <a:pt x="2309" y="3477"/>
                    <a:pt x="2499" y="3286"/>
                    <a:pt x="2734" y="3286"/>
                  </a:cubicBezTo>
                  <a:cubicBezTo>
                    <a:pt x="2968" y="3286"/>
                    <a:pt x="3158" y="3477"/>
                    <a:pt x="3158" y="3711"/>
                  </a:cubicBezTo>
                  <a:cubicBezTo>
                    <a:pt x="3158" y="3804"/>
                    <a:pt x="3127" y="3890"/>
                    <a:pt x="3076" y="3960"/>
                  </a:cubicBezTo>
                  <a:cubicBezTo>
                    <a:pt x="3076" y="3960"/>
                    <a:pt x="2917" y="4204"/>
                    <a:pt x="3076" y="4376"/>
                  </a:cubicBezTo>
                  <a:lnTo>
                    <a:pt x="4376" y="4376"/>
                  </a:lnTo>
                  <a:lnTo>
                    <a:pt x="4376" y="3073"/>
                  </a:lnTo>
                  <a:cubicBezTo>
                    <a:pt x="4319" y="3020"/>
                    <a:pt x="4253" y="3002"/>
                    <a:pt x="4192" y="3002"/>
                  </a:cubicBezTo>
                  <a:cubicBezTo>
                    <a:pt x="4088" y="3002"/>
                    <a:pt x="3995" y="3053"/>
                    <a:pt x="3969" y="3068"/>
                  </a:cubicBezTo>
                  <a:cubicBezTo>
                    <a:pt x="3898" y="3123"/>
                    <a:pt x="3809" y="3157"/>
                    <a:pt x="3712" y="3157"/>
                  </a:cubicBezTo>
                  <a:cubicBezTo>
                    <a:pt x="3477" y="3157"/>
                    <a:pt x="3287" y="2968"/>
                    <a:pt x="3287" y="2733"/>
                  </a:cubicBezTo>
                  <a:cubicBezTo>
                    <a:pt x="3287" y="2499"/>
                    <a:pt x="3477" y="2309"/>
                    <a:pt x="3712" y="2309"/>
                  </a:cubicBezTo>
                  <a:cubicBezTo>
                    <a:pt x="3804" y="2309"/>
                    <a:pt x="3890" y="2340"/>
                    <a:pt x="3960" y="2391"/>
                  </a:cubicBezTo>
                  <a:cubicBezTo>
                    <a:pt x="3960" y="2391"/>
                    <a:pt x="4069" y="2461"/>
                    <a:pt x="4192" y="2461"/>
                  </a:cubicBezTo>
                  <a:cubicBezTo>
                    <a:pt x="4253" y="2461"/>
                    <a:pt x="4319" y="2444"/>
                    <a:pt x="4376" y="2391"/>
                  </a:cubicBezTo>
                  <a:lnTo>
                    <a:pt x="4376" y="1091"/>
                  </a:lnTo>
                  <a:lnTo>
                    <a:pt x="3142" y="1091"/>
                  </a:lnTo>
                  <a:cubicBezTo>
                    <a:pt x="2983" y="919"/>
                    <a:pt x="3142" y="674"/>
                    <a:pt x="3142" y="674"/>
                  </a:cubicBezTo>
                  <a:lnTo>
                    <a:pt x="3141" y="674"/>
                  </a:lnTo>
                  <a:cubicBezTo>
                    <a:pt x="3193" y="604"/>
                    <a:pt x="3224" y="519"/>
                    <a:pt x="3224" y="425"/>
                  </a:cubicBezTo>
                  <a:cubicBezTo>
                    <a:pt x="3224" y="190"/>
                    <a:pt x="3034" y="1"/>
                    <a:pt x="2799"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p15">
              <a:extLst>
                <a:ext uri="{FF2B5EF4-FFF2-40B4-BE49-F238E27FC236}">
                  <a16:creationId xmlns:a16="http://schemas.microsoft.com/office/drawing/2014/main" id="{61EAEB7E-F2D3-DE5E-8617-1CD27C972F78}"/>
                </a:ext>
              </a:extLst>
            </p:cNvPr>
            <p:cNvSpPr/>
            <p:nvPr/>
          </p:nvSpPr>
          <p:spPr>
            <a:xfrm>
              <a:off x="2867216" y="832945"/>
              <a:ext cx="277300" cy="369255"/>
            </a:xfrm>
            <a:custGeom>
              <a:avLst/>
              <a:gdLst/>
              <a:ahLst/>
              <a:cxnLst/>
              <a:rect l="l" t="t" r="r" b="b"/>
              <a:pathLst>
                <a:path w="3287" h="4377" extrusionOk="0">
                  <a:moveTo>
                    <a:pt x="1709" y="1"/>
                  </a:moveTo>
                  <a:cubicBezTo>
                    <a:pt x="1475" y="1"/>
                    <a:pt x="1285" y="190"/>
                    <a:pt x="1285" y="425"/>
                  </a:cubicBezTo>
                  <a:cubicBezTo>
                    <a:pt x="1285" y="522"/>
                    <a:pt x="1319" y="611"/>
                    <a:pt x="1374" y="683"/>
                  </a:cubicBezTo>
                  <a:cubicBezTo>
                    <a:pt x="1398" y="724"/>
                    <a:pt x="1513" y="935"/>
                    <a:pt x="1369" y="1091"/>
                  </a:cubicBezTo>
                  <a:lnTo>
                    <a:pt x="0" y="1091"/>
                  </a:lnTo>
                  <a:lnTo>
                    <a:pt x="0" y="2393"/>
                  </a:lnTo>
                  <a:cubicBezTo>
                    <a:pt x="58" y="2446"/>
                    <a:pt x="123" y="2464"/>
                    <a:pt x="185" y="2464"/>
                  </a:cubicBezTo>
                  <a:cubicBezTo>
                    <a:pt x="289" y="2464"/>
                    <a:pt x="382" y="2413"/>
                    <a:pt x="408" y="2399"/>
                  </a:cubicBezTo>
                  <a:cubicBezTo>
                    <a:pt x="480" y="2344"/>
                    <a:pt x="568" y="2309"/>
                    <a:pt x="666" y="2309"/>
                  </a:cubicBezTo>
                  <a:cubicBezTo>
                    <a:pt x="900" y="2309"/>
                    <a:pt x="1090" y="2499"/>
                    <a:pt x="1090" y="2734"/>
                  </a:cubicBezTo>
                  <a:cubicBezTo>
                    <a:pt x="1090" y="2968"/>
                    <a:pt x="900" y="3158"/>
                    <a:pt x="666" y="3158"/>
                  </a:cubicBezTo>
                  <a:cubicBezTo>
                    <a:pt x="572" y="3158"/>
                    <a:pt x="487" y="3127"/>
                    <a:pt x="417" y="3076"/>
                  </a:cubicBezTo>
                  <a:cubicBezTo>
                    <a:pt x="417" y="3076"/>
                    <a:pt x="308" y="3005"/>
                    <a:pt x="185" y="3005"/>
                  </a:cubicBezTo>
                  <a:cubicBezTo>
                    <a:pt x="123" y="3005"/>
                    <a:pt x="58" y="3023"/>
                    <a:pt x="0" y="3076"/>
                  </a:cubicBezTo>
                  <a:lnTo>
                    <a:pt x="0" y="4376"/>
                  </a:lnTo>
                  <a:lnTo>
                    <a:pt x="1303" y="4376"/>
                  </a:lnTo>
                  <a:cubicBezTo>
                    <a:pt x="1446" y="4222"/>
                    <a:pt x="1333" y="4009"/>
                    <a:pt x="1308" y="3968"/>
                  </a:cubicBezTo>
                  <a:cubicBezTo>
                    <a:pt x="1253" y="3897"/>
                    <a:pt x="1219" y="3809"/>
                    <a:pt x="1219" y="3711"/>
                  </a:cubicBezTo>
                  <a:cubicBezTo>
                    <a:pt x="1219" y="3477"/>
                    <a:pt x="1409" y="3286"/>
                    <a:pt x="1644" y="3286"/>
                  </a:cubicBezTo>
                  <a:cubicBezTo>
                    <a:pt x="1878" y="3286"/>
                    <a:pt x="2068" y="3477"/>
                    <a:pt x="2068" y="3711"/>
                  </a:cubicBezTo>
                  <a:cubicBezTo>
                    <a:pt x="2068" y="3804"/>
                    <a:pt x="2037" y="3890"/>
                    <a:pt x="1986" y="3961"/>
                  </a:cubicBezTo>
                  <a:cubicBezTo>
                    <a:pt x="1986" y="3961"/>
                    <a:pt x="1827" y="4204"/>
                    <a:pt x="1986" y="4376"/>
                  </a:cubicBezTo>
                  <a:lnTo>
                    <a:pt x="3287" y="4376"/>
                  </a:lnTo>
                  <a:lnTo>
                    <a:pt x="3287" y="3073"/>
                  </a:lnTo>
                  <a:cubicBezTo>
                    <a:pt x="3229" y="3020"/>
                    <a:pt x="3164" y="3003"/>
                    <a:pt x="3102" y="3003"/>
                  </a:cubicBezTo>
                  <a:cubicBezTo>
                    <a:pt x="2998" y="3003"/>
                    <a:pt x="2905" y="3053"/>
                    <a:pt x="2879" y="3068"/>
                  </a:cubicBezTo>
                  <a:cubicBezTo>
                    <a:pt x="2808" y="3123"/>
                    <a:pt x="2718" y="3158"/>
                    <a:pt x="2622" y="3158"/>
                  </a:cubicBezTo>
                  <a:cubicBezTo>
                    <a:pt x="2387" y="3158"/>
                    <a:pt x="2197" y="2968"/>
                    <a:pt x="2197" y="2734"/>
                  </a:cubicBezTo>
                  <a:cubicBezTo>
                    <a:pt x="2197" y="2499"/>
                    <a:pt x="2387" y="2309"/>
                    <a:pt x="2622" y="2309"/>
                  </a:cubicBezTo>
                  <a:cubicBezTo>
                    <a:pt x="2715" y="2309"/>
                    <a:pt x="2801" y="2340"/>
                    <a:pt x="2870" y="2392"/>
                  </a:cubicBezTo>
                  <a:lnTo>
                    <a:pt x="2870" y="2391"/>
                  </a:lnTo>
                  <a:cubicBezTo>
                    <a:pt x="2870" y="2391"/>
                    <a:pt x="2979" y="2461"/>
                    <a:pt x="3102" y="2461"/>
                  </a:cubicBezTo>
                  <a:cubicBezTo>
                    <a:pt x="3164" y="2461"/>
                    <a:pt x="3230" y="2444"/>
                    <a:pt x="3287" y="2391"/>
                  </a:cubicBezTo>
                  <a:lnTo>
                    <a:pt x="3287" y="1091"/>
                  </a:lnTo>
                  <a:lnTo>
                    <a:pt x="2052" y="1091"/>
                  </a:lnTo>
                  <a:cubicBezTo>
                    <a:pt x="1892" y="919"/>
                    <a:pt x="2052" y="674"/>
                    <a:pt x="2052" y="674"/>
                  </a:cubicBezTo>
                  <a:lnTo>
                    <a:pt x="2051" y="674"/>
                  </a:lnTo>
                  <a:cubicBezTo>
                    <a:pt x="2103" y="604"/>
                    <a:pt x="2133" y="519"/>
                    <a:pt x="2133" y="425"/>
                  </a:cubicBezTo>
                  <a:cubicBezTo>
                    <a:pt x="2133" y="190"/>
                    <a:pt x="1944" y="1"/>
                    <a:pt x="1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p15">
              <a:extLst>
                <a:ext uri="{FF2B5EF4-FFF2-40B4-BE49-F238E27FC236}">
                  <a16:creationId xmlns:a16="http://schemas.microsoft.com/office/drawing/2014/main" id="{6EF9BEE2-24B1-3610-F50C-B9C4F1A492C7}"/>
                </a:ext>
              </a:extLst>
            </p:cNvPr>
            <p:cNvSpPr/>
            <p:nvPr/>
          </p:nvSpPr>
          <p:spPr>
            <a:xfrm>
              <a:off x="3574773" y="1202793"/>
              <a:ext cx="366133" cy="366049"/>
            </a:xfrm>
            <a:custGeom>
              <a:avLst/>
              <a:gdLst/>
              <a:ahLst/>
              <a:cxnLst/>
              <a:rect l="l" t="t" r="r" b="b"/>
              <a:pathLst>
                <a:path w="4340" h="4339" extrusionOk="0">
                  <a:moveTo>
                    <a:pt x="1589" y="0"/>
                  </a:moveTo>
                  <a:lnTo>
                    <a:pt x="1589" y="1588"/>
                  </a:lnTo>
                  <a:lnTo>
                    <a:pt x="1" y="1588"/>
                  </a:lnTo>
                  <a:lnTo>
                    <a:pt x="1" y="2750"/>
                  </a:lnTo>
                  <a:lnTo>
                    <a:pt x="1589" y="2750"/>
                  </a:lnTo>
                  <a:lnTo>
                    <a:pt x="1589" y="4339"/>
                  </a:lnTo>
                  <a:lnTo>
                    <a:pt x="2751" y="4339"/>
                  </a:lnTo>
                  <a:lnTo>
                    <a:pt x="2751" y="2750"/>
                  </a:lnTo>
                  <a:lnTo>
                    <a:pt x="4339" y="2750"/>
                  </a:lnTo>
                  <a:lnTo>
                    <a:pt x="4339" y="1588"/>
                  </a:lnTo>
                  <a:lnTo>
                    <a:pt x="2751" y="1588"/>
                  </a:lnTo>
                  <a:lnTo>
                    <a:pt x="27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p15">
              <a:extLst>
                <a:ext uri="{FF2B5EF4-FFF2-40B4-BE49-F238E27FC236}">
                  <a16:creationId xmlns:a16="http://schemas.microsoft.com/office/drawing/2014/main" id="{A68A838A-3AFA-1D43-B1E8-EA2E1485A393}"/>
                </a:ext>
              </a:extLst>
            </p:cNvPr>
            <p:cNvSpPr/>
            <p:nvPr/>
          </p:nvSpPr>
          <p:spPr>
            <a:xfrm>
              <a:off x="3995157" y="1029764"/>
              <a:ext cx="208291" cy="208375"/>
            </a:xfrm>
            <a:custGeom>
              <a:avLst/>
              <a:gdLst/>
              <a:ahLst/>
              <a:cxnLst/>
              <a:rect l="l" t="t" r="r" b="b"/>
              <a:pathLst>
                <a:path w="2469" h="2470" extrusionOk="0">
                  <a:moveTo>
                    <a:pt x="904" y="1"/>
                  </a:moveTo>
                  <a:lnTo>
                    <a:pt x="904" y="905"/>
                  </a:lnTo>
                  <a:lnTo>
                    <a:pt x="1" y="905"/>
                  </a:lnTo>
                  <a:lnTo>
                    <a:pt x="1" y="1566"/>
                  </a:lnTo>
                  <a:lnTo>
                    <a:pt x="904" y="1566"/>
                  </a:lnTo>
                  <a:lnTo>
                    <a:pt x="904" y="2469"/>
                  </a:lnTo>
                  <a:lnTo>
                    <a:pt x="1565" y="2469"/>
                  </a:lnTo>
                  <a:lnTo>
                    <a:pt x="1565" y="1566"/>
                  </a:lnTo>
                  <a:lnTo>
                    <a:pt x="2468" y="1566"/>
                  </a:lnTo>
                  <a:lnTo>
                    <a:pt x="2468" y="905"/>
                  </a:lnTo>
                  <a:lnTo>
                    <a:pt x="1565" y="905"/>
                  </a:lnTo>
                  <a:lnTo>
                    <a:pt x="1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4;p15">
              <a:extLst>
                <a:ext uri="{FF2B5EF4-FFF2-40B4-BE49-F238E27FC236}">
                  <a16:creationId xmlns:a16="http://schemas.microsoft.com/office/drawing/2014/main" id="{80ABDF7B-1C4D-75D0-1DF4-ACF36FD8C808}"/>
                </a:ext>
              </a:extLst>
            </p:cNvPr>
            <p:cNvSpPr/>
            <p:nvPr/>
          </p:nvSpPr>
          <p:spPr>
            <a:xfrm>
              <a:off x="4049571" y="1824885"/>
              <a:ext cx="99379" cy="99379"/>
            </a:xfrm>
            <a:custGeom>
              <a:avLst/>
              <a:gdLst/>
              <a:ahLst/>
              <a:cxnLst/>
              <a:rect l="l" t="t" r="r" b="b"/>
              <a:pathLst>
                <a:path w="1178" h="1178" fill="none" extrusionOk="0">
                  <a:moveTo>
                    <a:pt x="1178" y="589"/>
                  </a:moveTo>
                  <a:cubicBezTo>
                    <a:pt x="1178" y="264"/>
                    <a:pt x="914" y="1"/>
                    <a:pt x="589" y="1"/>
                  </a:cubicBezTo>
                  <a:cubicBezTo>
                    <a:pt x="265" y="1"/>
                    <a:pt x="1" y="264"/>
                    <a:pt x="1" y="589"/>
                  </a:cubicBezTo>
                  <a:cubicBezTo>
                    <a:pt x="1" y="914"/>
                    <a:pt x="265" y="1178"/>
                    <a:pt x="589" y="1178"/>
                  </a:cubicBezTo>
                  <a:cubicBezTo>
                    <a:pt x="914" y="1178"/>
                    <a:pt x="1178" y="914"/>
                    <a:pt x="1178"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p15">
              <a:extLst>
                <a:ext uri="{FF2B5EF4-FFF2-40B4-BE49-F238E27FC236}">
                  <a16:creationId xmlns:a16="http://schemas.microsoft.com/office/drawing/2014/main" id="{9C32C27C-5FB8-67AC-5733-E82E12515202}"/>
                </a:ext>
              </a:extLst>
            </p:cNvPr>
            <p:cNvSpPr/>
            <p:nvPr/>
          </p:nvSpPr>
          <p:spPr>
            <a:xfrm>
              <a:off x="1016870" y="3258634"/>
              <a:ext cx="99379" cy="99379"/>
            </a:xfrm>
            <a:custGeom>
              <a:avLst/>
              <a:gdLst/>
              <a:ahLst/>
              <a:cxnLst/>
              <a:rect l="l" t="t" r="r" b="b"/>
              <a:pathLst>
                <a:path w="1178" h="1178" fill="none" extrusionOk="0">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6;p15">
              <a:extLst>
                <a:ext uri="{FF2B5EF4-FFF2-40B4-BE49-F238E27FC236}">
                  <a16:creationId xmlns:a16="http://schemas.microsoft.com/office/drawing/2014/main" id="{4C1567A4-16ED-C797-B679-E65D0D758735}"/>
                </a:ext>
              </a:extLst>
            </p:cNvPr>
            <p:cNvSpPr/>
            <p:nvPr/>
          </p:nvSpPr>
          <p:spPr>
            <a:xfrm>
              <a:off x="1829038" y="1258894"/>
              <a:ext cx="99379" cy="99379"/>
            </a:xfrm>
            <a:custGeom>
              <a:avLst/>
              <a:gdLst/>
              <a:ahLst/>
              <a:cxnLst/>
              <a:rect l="l" t="t" r="r" b="b"/>
              <a:pathLst>
                <a:path w="1178" h="1178" fill="none" extrusionOk="0">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7;p15">
              <a:extLst>
                <a:ext uri="{FF2B5EF4-FFF2-40B4-BE49-F238E27FC236}">
                  <a16:creationId xmlns:a16="http://schemas.microsoft.com/office/drawing/2014/main" id="{0B9EEC92-52C5-F500-648C-8AEEA2BC4218}"/>
                </a:ext>
              </a:extLst>
            </p:cNvPr>
            <p:cNvSpPr/>
            <p:nvPr/>
          </p:nvSpPr>
          <p:spPr>
            <a:xfrm>
              <a:off x="293621" y="3710482"/>
              <a:ext cx="99295" cy="99295"/>
            </a:xfrm>
            <a:custGeom>
              <a:avLst/>
              <a:gdLst/>
              <a:ahLst/>
              <a:cxnLst/>
              <a:rect l="l" t="t" r="r" b="b"/>
              <a:pathLst>
                <a:path w="1177" h="1177" fill="none" extrusionOk="0">
                  <a:moveTo>
                    <a:pt x="1177" y="588"/>
                  </a:moveTo>
                  <a:cubicBezTo>
                    <a:pt x="1177" y="263"/>
                    <a:pt x="914" y="0"/>
                    <a:pt x="589" y="0"/>
                  </a:cubicBezTo>
                  <a:cubicBezTo>
                    <a:pt x="264" y="0"/>
                    <a:pt x="1" y="263"/>
                    <a:pt x="1" y="588"/>
                  </a:cubicBezTo>
                  <a:cubicBezTo>
                    <a:pt x="1" y="913"/>
                    <a:pt x="264" y="1176"/>
                    <a:pt x="589" y="1176"/>
                  </a:cubicBezTo>
                  <a:cubicBezTo>
                    <a:pt x="914" y="1176"/>
                    <a:pt x="1177" y="913"/>
                    <a:pt x="1177" y="588"/>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p15">
              <a:extLst>
                <a:ext uri="{FF2B5EF4-FFF2-40B4-BE49-F238E27FC236}">
                  <a16:creationId xmlns:a16="http://schemas.microsoft.com/office/drawing/2014/main" id="{91DB72A7-2AEA-DCB5-D39C-67C715A9BE0C}"/>
                </a:ext>
              </a:extLst>
            </p:cNvPr>
            <p:cNvSpPr/>
            <p:nvPr/>
          </p:nvSpPr>
          <p:spPr>
            <a:xfrm>
              <a:off x="1246001" y="4366488"/>
              <a:ext cx="99295" cy="99379"/>
            </a:xfrm>
            <a:custGeom>
              <a:avLst/>
              <a:gdLst/>
              <a:ahLst/>
              <a:cxnLst/>
              <a:rect l="l" t="t" r="r" b="b"/>
              <a:pathLst>
                <a:path w="1177" h="1178" fill="none" extrusionOk="0">
                  <a:moveTo>
                    <a:pt x="1177" y="589"/>
                  </a:moveTo>
                  <a:cubicBezTo>
                    <a:pt x="1177" y="264"/>
                    <a:pt x="914" y="0"/>
                    <a:pt x="589" y="0"/>
                  </a:cubicBezTo>
                  <a:cubicBezTo>
                    <a:pt x="263" y="0"/>
                    <a:pt x="1" y="264"/>
                    <a:pt x="1" y="589"/>
                  </a:cubicBezTo>
                  <a:cubicBezTo>
                    <a:pt x="1" y="914"/>
                    <a:pt x="263" y="1177"/>
                    <a:pt x="589" y="1177"/>
                  </a:cubicBezTo>
                  <a:cubicBezTo>
                    <a:pt x="914" y="1177"/>
                    <a:pt x="1177" y="914"/>
                    <a:pt x="1177" y="589"/>
                  </a:cubicBezTo>
                  <a:close/>
                </a:path>
              </a:pathLst>
            </a:custGeom>
            <a:noFill/>
            <a:ln w="19050" cap="flat" cmpd="sng">
              <a:solidFill>
                <a:schemeClr val="accent2"/>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p15">
              <a:extLst>
                <a:ext uri="{FF2B5EF4-FFF2-40B4-BE49-F238E27FC236}">
                  <a16:creationId xmlns:a16="http://schemas.microsoft.com/office/drawing/2014/main" id="{62B7317C-75D0-B6B2-B0B4-EC96B7A5D4E2}"/>
                </a:ext>
              </a:extLst>
            </p:cNvPr>
            <p:cNvSpPr/>
            <p:nvPr/>
          </p:nvSpPr>
          <p:spPr>
            <a:xfrm>
              <a:off x="4216274" y="4289380"/>
              <a:ext cx="43868" cy="43615"/>
            </a:xfrm>
            <a:custGeom>
              <a:avLst/>
              <a:gdLst/>
              <a:ahLst/>
              <a:cxnLst/>
              <a:rect l="l" t="t" r="r" b="b"/>
              <a:pathLst>
                <a:path w="520" h="517" extrusionOk="0">
                  <a:moveTo>
                    <a:pt x="260" y="0"/>
                  </a:moveTo>
                  <a:cubicBezTo>
                    <a:pt x="195" y="0"/>
                    <a:pt x="125" y="29"/>
                    <a:pt x="79" y="75"/>
                  </a:cubicBezTo>
                  <a:cubicBezTo>
                    <a:pt x="53" y="99"/>
                    <a:pt x="35" y="127"/>
                    <a:pt x="24" y="158"/>
                  </a:cubicBezTo>
                  <a:cubicBezTo>
                    <a:pt x="9" y="190"/>
                    <a:pt x="1" y="223"/>
                    <a:pt x="3" y="258"/>
                  </a:cubicBezTo>
                  <a:cubicBezTo>
                    <a:pt x="5" y="325"/>
                    <a:pt x="28" y="394"/>
                    <a:pt x="79" y="440"/>
                  </a:cubicBezTo>
                  <a:cubicBezTo>
                    <a:pt x="128" y="486"/>
                    <a:pt x="190" y="516"/>
                    <a:pt x="260" y="516"/>
                  </a:cubicBezTo>
                  <a:cubicBezTo>
                    <a:pt x="326" y="516"/>
                    <a:pt x="396" y="487"/>
                    <a:pt x="443" y="440"/>
                  </a:cubicBezTo>
                  <a:cubicBezTo>
                    <a:pt x="468" y="417"/>
                    <a:pt x="486" y="389"/>
                    <a:pt x="496" y="357"/>
                  </a:cubicBezTo>
                  <a:cubicBezTo>
                    <a:pt x="512" y="327"/>
                    <a:pt x="519" y="293"/>
                    <a:pt x="519" y="258"/>
                  </a:cubicBezTo>
                  <a:cubicBezTo>
                    <a:pt x="515" y="191"/>
                    <a:pt x="493" y="122"/>
                    <a:pt x="443" y="75"/>
                  </a:cubicBezTo>
                  <a:cubicBezTo>
                    <a:pt x="393" y="29"/>
                    <a:pt x="330" y="0"/>
                    <a:pt x="260"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p15">
              <a:extLst>
                <a:ext uri="{FF2B5EF4-FFF2-40B4-BE49-F238E27FC236}">
                  <a16:creationId xmlns:a16="http://schemas.microsoft.com/office/drawing/2014/main" id="{75E388DE-0F40-01B7-5638-6E173305AF02}"/>
                </a:ext>
              </a:extLst>
            </p:cNvPr>
            <p:cNvSpPr/>
            <p:nvPr/>
          </p:nvSpPr>
          <p:spPr>
            <a:xfrm>
              <a:off x="676126" y="1968893"/>
              <a:ext cx="43784" cy="43615"/>
            </a:xfrm>
            <a:custGeom>
              <a:avLst/>
              <a:gdLst/>
              <a:ahLst/>
              <a:cxnLst/>
              <a:rect l="l" t="t" r="r" b="b"/>
              <a:pathLst>
                <a:path w="519" h="517" extrusionOk="0">
                  <a:moveTo>
                    <a:pt x="260" y="1"/>
                  </a:moveTo>
                  <a:cubicBezTo>
                    <a:pt x="194" y="1"/>
                    <a:pt x="124" y="29"/>
                    <a:pt x="77" y="76"/>
                  </a:cubicBezTo>
                  <a:cubicBezTo>
                    <a:pt x="53" y="100"/>
                    <a:pt x="34" y="127"/>
                    <a:pt x="24" y="159"/>
                  </a:cubicBezTo>
                  <a:cubicBezTo>
                    <a:pt x="8" y="190"/>
                    <a:pt x="0" y="223"/>
                    <a:pt x="2" y="259"/>
                  </a:cubicBezTo>
                  <a:cubicBezTo>
                    <a:pt x="5" y="325"/>
                    <a:pt x="26" y="394"/>
                    <a:pt x="77" y="441"/>
                  </a:cubicBezTo>
                  <a:cubicBezTo>
                    <a:pt x="128" y="488"/>
                    <a:pt x="190" y="517"/>
                    <a:pt x="260" y="517"/>
                  </a:cubicBezTo>
                  <a:cubicBezTo>
                    <a:pt x="326" y="517"/>
                    <a:pt x="396" y="488"/>
                    <a:pt x="442" y="441"/>
                  </a:cubicBezTo>
                  <a:cubicBezTo>
                    <a:pt x="467" y="418"/>
                    <a:pt x="485" y="390"/>
                    <a:pt x="495" y="358"/>
                  </a:cubicBezTo>
                  <a:cubicBezTo>
                    <a:pt x="512" y="327"/>
                    <a:pt x="519" y="294"/>
                    <a:pt x="518" y="259"/>
                  </a:cubicBezTo>
                  <a:cubicBezTo>
                    <a:pt x="514" y="192"/>
                    <a:pt x="493" y="123"/>
                    <a:pt x="442" y="76"/>
                  </a:cubicBezTo>
                  <a:cubicBezTo>
                    <a:pt x="391" y="30"/>
                    <a:pt x="329" y="1"/>
                    <a:pt x="260" y="1"/>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p15">
              <a:extLst>
                <a:ext uri="{FF2B5EF4-FFF2-40B4-BE49-F238E27FC236}">
                  <a16:creationId xmlns:a16="http://schemas.microsoft.com/office/drawing/2014/main" id="{3F3D0BE7-9DBD-1E60-4CA7-B7CB22727720}"/>
                </a:ext>
              </a:extLst>
            </p:cNvPr>
            <p:cNvSpPr/>
            <p:nvPr/>
          </p:nvSpPr>
          <p:spPr>
            <a:xfrm>
              <a:off x="575227" y="2041782"/>
              <a:ext cx="29443" cy="29105"/>
            </a:xfrm>
            <a:custGeom>
              <a:avLst/>
              <a:gdLst/>
              <a:ahLst/>
              <a:cxnLst/>
              <a:rect l="l" t="t" r="r" b="b"/>
              <a:pathLst>
                <a:path w="349" h="345" extrusionOk="0">
                  <a:moveTo>
                    <a:pt x="175" y="1"/>
                  </a:moveTo>
                  <a:cubicBezTo>
                    <a:pt x="130" y="1"/>
                    <a:pt x="84" y="20"/>
                    <a:pt x="52" y="51"/>
                  </a:cubicBezTo>
                  <a:cubicBezTo>
                    <a:pt x="23" y="80"/>
                    <a:pt x="0" y="129"/>
                    <a:pt x="3" y="173"/>
                  </a:cubicBezTo>
                  <a:cubicBezTo>
                    <a:pt x="6" y="265"/>
                    <a:pt x="78" y="345"/>
                    <a:pt x="175" y="345"/>
                  </a:cubicBezTo>
                  <a:cubicBezTo>
                    <a:pt x="218" y="345"/>
                    <a:pt x="265" y="326"/>
                    <a:pt x="296" y="294"/>
                  </a:cubicBezTo>
                  <a:cubicBezTo>
                    <a:pt x="326" y="265"/>
                    <a:pt x="348" y="216"/>
                    <a:pt x="347" y="173"/>
                  </a:cubicBezTo>
                  <a:cubicBezTo>
                    <a:pt x="342" y="79"/>
                    <a:pt x="271" y="1"/>
                    <a:pt x="175" y="1"/>
                  </a:cubicBezTo>
                  <a:close/>
                </a:path>
              </a:pathLst>
            </a:custGeom>
            <a:solidFill>
              <a:srgbClr val="4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p15">
              <a:extLst>
                <a:ext uri="{FF2B5EF4-FFF2-40B4-BE49-F238E27FC236}">
                  <a16:creationId xmlns:a16="http://schemas.microsoft.com/office/drawing/2014/main" id="{ACEFD29C-62D7-AEBB-5549-28DFFB9DD0EF}"/>
                </a:ext>
              </a:extLst>
            </p:cNvPr>
            <p:cNvSpPr/>
            <p:nvPr/>
          </p:nvSpPr>
          <p:spPr>
            <a:xfrm>
              <a:off x="3603035" y="1049505"/>
              <a:ext cx="29358" cy="29105"/>
            </a:xfrm>
            <a:custGeom>
              <a:avLst/>
              <a:gdLst/>
              <a:ahLst/>
              <a:cxnLst/>
              <a:rect l="l" t="t" r="r" b="b"/>
              <a:pathLst>
                <a:path w="348" h="345" extrusionOk="0">
                  <a:moveTo>
                    <a:pt x="174" y="0"/>
                  </a:moveTo>
                  <a:cubicBezTo>
                    <a:pt x="129" y="0"/>
                    <a:pt x="83" y="19"/>
                    <a:pt x="53" y="51"/>
                  </a:cubicBezTo>
                  <a:cubicBezTo>
                    <a:pt x="22" y="80"/>
                    <a:pt x="0" y="129"/>
                    <a:pt x="2" y="172"/>
                  </a:cubicBezTo>
                  <a:cubicBezTo>
                    <a:pt x="6" y="265"/>
                    <a:pt x="78" y="344"/>
                    <a:pt x="174" y="344"/>
                  </a:cubicBezTo>
                  <a:cubicBezTo>
                    <a:pt x="218" y="344"/>
                    <a:pt x="264" y="325"/>
                    <a:pt x="295" y="293"/>
                  </a:cubicBezTo>
                  <a:cubicBezTo>
                    <a:pt x="325" y="264"/>
                    <a:pt x="348" y="215"/>
                    <a:pt x="346" y="172"/>
                  </a:cubicBezTo>
                  <a:cubicBezTo>
                    <a:pt x="342" y="79"/>
                    <a:pt x="270" y="0"/>
                    <a:pt x="174" y="0"/>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p15">
              <a:extLst>
                <a:ext uri="{FF2B5EF4-FFF2-40B4-BE49-F238E27FC236}">
                  <a16:creationId xmlns:a16="http://schemas.microsoft.com/office/drawing/2014/main" id="{1D5E190A-39CE-8C46-A661-06ECFEAE34F7}"/>
                </a:ext>
              </a:extLst>
            </p:cNvPr>
            <p:cNvSpPr/>
            <p:nvPr/>
          </p:nvSpPr>
          <p:spPr>
            <a:xfrm>
              <a:off x="2553637" y="874199"/>
              <a:ext cx="43869" cy="43615"/>
            </a:xfrm>
            <a:custGeom>
              <a:avLst/>
              <a:gdLst/>
              <a:ahLst/>
              <a:cxnLst/>
              <a:rect l="l" t="t" r="r" b="b"/>
              <a:pathLst>
                <a:path w="520" h="517" extrusionOk="0">
                  <a:moveTo>
                    <a:pt x="260" y="1"/>
                  </a:moveTo>
                  <a:cubicBezTo>
                    <a:pt x="193" y="1"/>
                    <a:pt x="124" y="30"/>
                    <a:pt x="77" y="77"/>
                  </a:cubicBezTo>
                  <a:cubicBezTo>
                    <a:pt x="52" y="100"/>
                    <a:pt x="35" y="127"/>
                    <a:pt x="24" y="160"/>
                  </a:cubicBezTo>
                  <a:cubicBezTo>
                    <a:pt x="8" y="190"/>
                    <a:pt x="0" y="223"/>
                    <a:pt x="2" y="259"/>
                  </a:cubicBezTo>
                  <a:cubicBezTo>
                    <a:pt x="5" y="326"/>
                    <a:pt x="27" y="395"/>
                    <a:pt x="77" y="442"/>
                  </a:cubicBezTo>
                  <a:cubicBezTo>
                    <a:pt x="128" y="488"/>
                    <a:pt x="190" y="517"/>
                    <a:pt x="260" y="517"/>
                  </a:cubicBezTo>
                  <a:cubicBezTo>
                    <a:pt x="326" y="517"/>
                    <a:pt x="395" y="488"/>
                    <a:pt x="442" y="442"/>
                  </a:cubicBezTo>
                  <a:cubicBezTo>
                    <a:pt x="468" y="418"/>
                    <a:pt x="485" y="390"/>
                    <a:pt x="496" y="358"/>
                  </a:cubicBezTo>
                  <a:cubicBezTo>
                    <a:pt x="512" y="327"/>
                    <a:pt x="519" y="294"/>
                    <a:pt x="518" y="259"/>
                  </a:cubicBezTo>
                  <a:cubicBezTo>
                    <a:pt x="515" y="192"/>
                    <a:pt x="493" y="123"/>
                    <a:pt x="442" y="77"/>
                  </a:cubicBezTo>
                  <a:cubicBezTo>
                    <a:pt x="392" y="31"/>
                    <a:pt x="330" y="1"/>
                    <a:pt x="260"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p15">
              <a:extLst>
                <a:ext uri="{FF2B5EF4-FFF2-40B4-BE49-F238E27FC236}">
                  <a16:creationId xmlns:a16="http://schemas.microsoft.com/office/drawing/2014/main" id="{38EBB282-F361-5475-19D9-1CF74314B7AC}"/>
                </a:ext>
              </a:extLst>
            </p:cNvPr>
            <p:cNvSpPr/>
            <p:nvPr/>
          </p:nvSpPr>
          <p:spPr>
            <a:xfrm>
              <a:off x="2662212" y="780556"/>
              <a:ext cx="29443" cy="29105"/>
            </a:xfrm>
            <a:custGeom>
              <a:avLst/>
              <a:gdLst/>
              <a:ahLst/>
              <a:cxnLst/>
              <a:rect l="l" t="t" r="r" b="b"/>
              <a:pathLst>
                <a:path w="349" h="345" extrusionOk="0">
                  <a:moveTo>
                    <a:pt x="175" y="0"/>
                  </a:moveTo>
                  <a:cubicBezTo>
                    <a:pt x="131" y="0"/>
                    <a:pt x="84" y="19"/>
                    <a:pt x="53" y="51"/>
                  </a:cubicBezTo>
                  <a:cubicBezTo>
                    <a:pt x="23" y="81"/>
                    <a:pt x="0" y="129"/>
                    <a:pt x="3" y="172"/>
                  </a:cubicBezTo>
                  <a:cubicBezTo>
                    <a:pt x="7" y="266"/>
                    <a:pt x="78" y="344"/>
                    <a:pt x="175" y="344"/>
                  </a:cubicBezTo>
                  <a:cubicBezTo>
                    <a:pt x="219" y="344"/>
                    <a:pt x="265" y="325"/>
                    <a:pt x="296" y="294"/>
                  </a:cubicBezTo>
                  <a:cubicBezTo>
                    <a:pt x="326" y="264"/>
                    <a:pt x="349" y="215"/>
                    <a:pt x="346" y="172"/>
                  </a:cubicBezTo>
                  <a:cubicBezTo>
                    <a:pt x="343" y="80"/>
                    <a:pt x="271" y="0"/>
                    <a:pt x="175" y="0"/>
                  </a:cubicBezTo>
                  <a:close/>
                </a:path>
              </a:pathLst>
            </a:custGeom>
            <a:solidFill>
              <a:srgbClr val="A7C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p15">
              <a:extLst>
                <a:ext uri="{FF2B5EF4-FFF2-40B4-BE49-F238E27FC236}">
                  <a16:creationId xmlns:a16="http://schemas.microsoft.com/office/drawing/2014/main" id="{0AF75964-B326-9B4E-1810-749A6F78FEBA}"/>
                </a:ext>
              </a:extLst>
            </p:cNvPr>
            <p:cNvSpPr/>
            <p:nvPr/>
          </p:nvSpPr>
          <p:spPr>
            <a:xfrm>
              <a:off x="4360535" y="4354677"/>
              <a:ext cx="29358" cy="29105"/>
            </a:xfrm>
            <a:custGeom>
              <a:avLst/>
              <a:gdLst/>
              <a:ahLst/>
              <a:cxnLst/>
              <a:rect l="l" t="t" r="r" b="b"/>
              <a:pathLst>
                <a:path w="348" h="345" extrusionOk="0">
                  <a:moveTo>
                    <a:pt x="174" y="1"/>
                  </a:moveTo>
                  <a:cubicBezTo>
                    <a:pt x="131" y="1"/>
                    <a:pt x="83" y="20"/>
                    <a:pt x="53" y="50"/>
                  </a:cubicBezTo>
                  <a:cubicBezTo>
                    <a:pt x="23" y="80"/>
                    <a:pt x="0" y="129"/>
                    <a:pt x="2" y="173"/>
                  </a:cubicBezTo>
                  <a:cubicBezTo>
                    <a:pt x="7" y="265"/>
                    <a:pt x="78" y="345"/>
                    <a:pt x="174" y="345"/>
                  </a:cubicBezTo>
                  <a:cubicBezTo>
                    <a:pt x="219" y="345"/>
                    <a:pt x="265" y="325"/>
                    <a:pt x="296" y="294"/>
                  </a:cubicBezTo>
                  <a:cubicBezTo>
                    <a:pt x="325" y="264"/>
                    <a:pt x="348" y="215"/>
                    <a:pt x="346" y="173"/>
                  </a:cubicBezTo>
                  <a:cubicBezTo>
                    <a:pt x="342" y="79"/>
                    <a:pt x="270" y="1"/>
                    <a:pt x="174" y="1"/>
                  </a:cubicBezTo>
                  <a:close/>
                </a:path>
              </a:pathLst>
            </a:custGeom>
            <a:solidFill>
              <a:srgbClr val="7E6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p15">
              <a:extLst>
                <a:ext uri="{FF2B5EF4-FFF2-40B4-BE49-F238E27FC236}">
                  <a16:creationId xmlns:a16="http://schemas.microsoft.com/office/drawing/2014/main" id="{7536894E-CD5C-760B-BB39-68AFE8614C0D}"/>
                </a:ext>
              </a:extLst>
            </p:cNvPr>
            <p:cNvSpPr/>
            <p:nvPr/>
          </p:nvSpPr>
          <p:spPr>
            <a:xfrm>
              <a:off x="4845963" y="3957328"/>
              <a:ext cx="29443" cy="29105"/>
            </a:xfrm>
            <a:custGeom>
              <a:avLst/>
              <a:gdLst/>
              <a:ahLst/>
              <a:cxnLst/>
              <a:rect l="l" t="t" r="r" b="b"/>
              <a:pathLst>
                <a:path w="349" h="345" extrusionOk="0">
                  <a:moveTo>
                    <a:pt x="174" y="1"/>
                  </a:moveTo>
                  <a:cubicBezTo>
                    <a:pt x="130" y="1"/>
                    <a:pt x="84" y="20"/>
                    <a:pt x="53" y="51"/>
                  </a:cubicBezTo>
                  <a:cubicBezTo>
                    <a:pt x="23" y="81"/>
                    <a:pt x="0" y="130"/>
                    <a:pt x="2" y="173"/>
                  </a:cubicBezTo>
                  <a:cubicBezTo>
                    <a:pt x="6" y="266"/>
                    <a:pt x="78" y="345"/>
                    <a:pt x="174" y="345"/>
                  </a:cubicBezTo>
                  <a:cubicBezTo>
                    <a:pt x="219" y="345"/>
                    <a:pt x="265" y="326"/>
                    <a:pt x="296" y="295"/>
                  </a:cubicBezTo>
                  <a:cubicBezTo>
                    <a:pt x="326" y="265"/>
                    <a:pt x="349" y="216"/>
                    <a:pt x="346" y="173"/>
                  </a:cubicBezTo>
                  <a:cubicBezTo>
                    <a:pt x="343" y="80"/>
                    <a:pt x="271" y="1"/>
                    <a:pt x="174" y="1"/>
                  </a:cubicBezTo>
                  <a:close/>
                </a:path>
              </a:pathLst>
            </a:custGeom>
            <a:solidFill>
              <a:srgbClr val="4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p15">
              <a:extLst>
                <a:ext uri="{FF2B5EF4-FFF2-40B4-BE49-F238E27FC236}">
                  <a16:creationId xmlns:a16="http://schemas.microsoft.com/office/drawing/2014/main" id="{DD45379B-90F6-2F89-DB9A-6816D152254B}"/>
                </a:ext>
              </a:extLst>
            </p:cNvPr>
            <p:cNvSpPr/>
            <p:nvPr/>
          </p:nvSpPr>
          <p:spPr>
            <a:xfrm>
              <a:off x="326101" y="3006810"/>
              <a:ext cx="29443" cy="29105"/>
            </a:xfrm>
            <a:custGeom>
              <a:avLst/>
              <a:gdLst/>
              <a:ahLst/>
              <a:cxnLst/>
              <a:rect l="l" t="t" r="r" b="b"/>
              <a:pathLst>
                <a:path w="349" h="345" extrusionOk="0">
                  <a:moveTo>
                    <a:pt x="175" y="1"/>
                  </a:moveTo>
                  <a:cubicBezTo>
                    <a:pt x="131" y="1"/>
                    <a:pt x="85" y="20"/>
                    <a:pt x="53" y="52"/>
                  </a:cubicBezTo>
                  <a:cubicBezTo>
                    <a:pt x="24" y="81"/>
                    <a:pt x="1" y="130"/>
                    <a:pt x="3" y="173"/>
                  </a:cubicBezTo>
                  <a:cubicBezTo>
                    <a:pt x="7" y="266"/>
                    <a:pt x="79" y="345"/>
                    <a:pt x="175" y="345"/>
                  </a:cubicBezTo>
                  <a:cubicBezTo>
                    <a:pt x="219" y="345"/>
                    <a:pt x="266" y="326"/>
                    <a:pt x="297" y="295"/>
                  </a:cubicBezTo>
                  <a:cubicBezTo>
                    <a:pt x="327" y="265"/>
                    <a:pt x="348" y="216"/>
                    <a:pt x="347" y="173"/>
                  </a:cubicBezTo>
                  <a:cubicBezTo>
                    <a:pt x="342" y="80"/>
                    <a:pt x="272" y="1"/>
                    <a:pt x="175" y="1"/>
                  </a:cubicBezTo>
                  <a:close/>
                </a:path>
              </a:pathLst>
            </a:custGeom>
            <a:solidFill>
              <a:srgbClr val="70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8;p15">
              <a:extLst>
                <a:ext uri="{FF2B5EF4-FFF2-40B4-BE49-F238E27FC236}">
                  <a16:creationId xmlns:a16="http://schemas.microsoft.com/office/drawing/2014/main" id="{FB1C3401-06C0-49DD-3B24-D08E93BF5BEB}"/>
                </a:ext>
              </a:extLst>
            </p:cNvPr>
            <p:cNvSpPr/>
            <p:nvPr/>
          </p:nvSpPr>
          <p:spPr>
            <a:xfrm>
              <a:off x="3761470" y="3807837"/>
              <a:ext cx="29443" cy="29105"/>
            </a:xfrm>
            <a:custGeom>
              <a:avLst/>
              <a:gdLst/>
              <a:ahLst/>
              <a:cxnLst/>
              <a:rect l="l" t="t" r="r" b="b"/>
              <a:pathLst>
                <a:path w="349" h="345" extrusionOk="0">
                  <a:moveTo>
                    <a:pt x="175" y="0"/>
                  </a:moveTo>
                  <a:cubicBezTo>
                    <a:pt x="130" y="0"/>
                    <a:pt x="84" y="20"/>
                    <a:pt x="53" y="51"/>
                  </a:cubicBezTo>
                  <a:cubicBezTo>
                    <a:pt x="23" y="81"/>
                    <a:pt x="0" y="130"/>
                    <a:pt x="3" y="172"/>
                  </a:cubicBezTo>
                  <a:cubicBezTo>
                    <a:pt x="6" y="266"/>
                    <a:pt x="78" y="344"/>
                    <a:pt x="175" y="344"/>
                  </a:cubicBezTo>
                  <a:cubicBezTo>
                    <a:pt x="219" y="344"/>
                    <a:pt x="265" y="325"/>
                    <a:pt x="296" y="295"/>
                  </a:cubicBezTo>
                  <a:cubicBezTo>
                    <a:pt x="326" y="264"/>
                    <a:pt x="349" y="215"/>
                    <a:pt x="347" y="172"/>
                  </a:cubicBezTo>
                  <a:cubicBezTo>
                    <a:pt x="342" y="80"/>
                    <a:pt x="271" y="0"/>
                    <a:pt x="175" y="0"/>
                  </a:cubicBezTo>
                  <a:close/>
                </a:path>
              </a:pathLst>
            </a:custGeom>
            <a:solidFill>
              <a:srgbClr val="5038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p15">
              <a:extLst>
                <a:ext uri="{FF2B5EF4-FFF2-40B4-BE49-F238E27FC236}">
                  <a16:creationId xmlns:a16="http://schemas.microsoft.com/office/drawing/2014/main" id="{6FCA1F05-D941-5FDB-1B82-80BD04EF4F24}"/>
                </a:ext>
              </a:extLst>
            </p:cNvPr>
            <p:cNvSpPr/>
            <p:nvPr/>
          </p:nvSpPr>
          <p:spPr>
            <a:xfrm>
              <a:off x="1396759" y="3760593"/>
              <a:ext cx="29443" cy="29105"/>
            </a:xfrm>
            <a:custGeom>
              <a:avLst/>
              <a:gdLst/>
              <a:ahLst/>
              <a:cxnLst/>
              <a:rect l="l" t="t" r="r" b="b"/>
              <a:pathLst>
                <a:path w="349" h="345" extrusionOk="0">
                  <a:moveTo>
                    <a:pt x="175" y="1"/>
                  </a:moveTo>
                  <a:cubicBezTo>
                    <a:pt x="131" y="1"/>
                    <a:pt x="84" y="20"/>
                    <a:pt x="53" y="50"/>
                  </a:cubicBezTo>
                  <a:cubicBezTo>
                    <a:pt x="24" y="80"/>
                    <a:pt x="1" y="130"/>
                    <a:pt x="3" y="173"/>
                  </a:cubicBezTo>
                  <a:cubicBezTo>
                    <a:pt x="7" y="265"/>
                    <a:pt x="79" y="345"/>
                    <a:pt x="175" y="345"/>
                  </a:cubicBezTo>
                  <a:cubicBezTo>
                    <a:pt x="219" y="345"/>
                    <a:pt x="265" y="325"/>
                    <a:pt x="296" y="294"/>
                  </a:cubicBezTo>
                  <a:cubicBezTo>
                    <a:pt x="326" y="264"/>
                    <a:pt x="348" y="215"/>
                    <a:pt x="347" y="173"/>
                  </a:cubicBezTo>
                  <a:cubicBezTo>
                    <a:pt x="342" y="79"/>
                    <a:pt x="271" y="1"/>
                    <a:pt x="175"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0;p15">
              <a:extLst>
                <a:ext uri="{FF2B5EF4-FFF2-40B4-BE49-F238E27FC236}">
                  <a16:creationId xmlns:a16="http://schemas.microsoft.com/office/drawing/2014/main" id="{673B9365-7D30-7B18-012E-E86AC8353D3F}"/>
                </a:ext>
              </a:extLst>
            </p:cNvPr>
            <p:cNvSpPr/>
            <p:nvPr/>
          </p:nvSpPr>
          <p:spPr>
            <a:xfrm>
              <a:off x="1284134" y="3836942"/>
              <a:ext cx="43784" cy="43615"/>
            </a:xfrm>
            <a:custGeom>
              <a:avLst/>
              <a:gdLst/>
              <a:ahLst/>
              <a:cxnLst/>
              <a:rect l="l" t="t" r="r" b="b"/>
              <a:pathLst>
                <a:path w="519" h="517" extrusionOk="0">
                  <a:moveTo>
                    <a:pt x="259" y="0"/>
                  </a:moveTo>
                  <a:cubicBezTo>
                    <a:pt x="193" y="0"/>
                    <a:pt x="124" y="29"/>
                    <a:pt x="77" y="75"/>
                  </a:cubicBezTo>
                  <a:cubicBezTo>
                    <a:pt x="52" y="99"/>
                    <a:pt x="34" y="127"/>
                    <a:pt x="24" y="158"/>
                  </a:cubicBezTo>
                  <a:cubicBezTo>
                    <a:pt x="7" y="190"/>
                    <a:pt x="0" y="223"/>
                    <a:pt x="1" y="258"/>
                  </a:cubicBezTo>
                  <a:cubicBezTo>
                    <a:pt x="4" y="325"/>
                    <a:pt x="26" y="394"/>
                    <a:pt x="77" y="440"/>
                  </a:cubicBezTo>
                  <a:cubicBezTo>
                    <a:pt x="128" y="487"/>
                    <a:pt x="190" y="516"/>
                    <a:pt x="259" y="516"/>
                  </a:cubicBezTo>
                  <a:cubicBezTo>
                    <a:pt x="326" y="516"/>
                    <a:pt x="395" y="487"/>
                    <a:pt x="442" y="440"/>
                  </a:cubicBezTo>
                  <a:cubicBezTo>
                    <a:pt x="467" y="417"/>
                    <a:pt x="485" y="390"/>
                    <a:pt x="495" y="357"/>
                  </a:cubicBezTo>
                  <a:cubicBezTo>
                    <a:pt x="511" y="327"/>
                    <a:pt x="519" y="294"/>
                    <a:pt x="517" y="258"/>
                  </a:cubicBezTo>
                  <a:cubicBezTo>
                    <a:pt x="514" y="191"/>
                    <a:pt x="492" y="122"/>
                    <a:pt x="442" y="75"/>
                  </a:cubicBezTo>
                  <a:cubicBezTo>
                    <a:pt x="391" y="29"/>
                    <a:pt x="329" y="0"/>
                    <a:pt x="259"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1;p15">
              <a:extLst>
                <a:ext uri="{FF2B5EF4-FFF2-40B4-BE49-F238E27FC236}">
                  <a16:creationId xmlns:a16="http://schemas.microsoft.com/office/drawing/2014/main" id="{60134734-C32C-3C2C-035C-84253C2D34F7}"/>
                </a:ext>
              </a:extLst>
            </p:cNvPr>
            <p:cNvSpPr/>
            <p:nvPr/>
          </p:nvSpPr>
          <p:spPr>
            <a:xfrm>
              <a:off x="1825157" y="2430189"/>
              <a:ext cx="29443" cy="29105"/>
            </a:xfrm>
            <a:custGeom>
              <a:avLst/>
              <a:gdLst/>
              <a:ahLst/>
              <a:cxnLst/>
              <a:rect l="l" t="t" r="r" b="b"/>
              <a:pathLst>
                <a:path w="349" h="345" extrusionOk="0">
                  <a:moveTo>
                    <a:pt x="174" y="1"/>
                  </a:moveTo>
                  <a:cubicBezTo>
                    <a:pt x="130" y="1"/>
                    <a:pt x="84" y="20"/>
                    <a:pt x="53" y="52"/>
                  </a:cubicBezTo>
                  <a:cubicBezTo>
                    <a:pt x="23" y="81"/>
                    <a:pt x="0" y="130"/>
                    <a:pt x="2" y="173"/>
                  </a:cubicBezTo>
                  <a:cubicBezTo>
                    <a:pt x="6" y="266"/>
                    <a:pt x="78" y="345"/>
                    <a:pt x="174" y="345"/>
                  </a:cubicBezTo>
                  <a:cubicBezTo>
                    <a:pt x="218" y="345"/>
                    <a:pt x="265" y="326"/>
                    <a:pt x="296" y="294"/>
                  </a:cubicBezTo>
                  <a:cubicBezTo>
                    <a:pt x="326" y="265"/>
                    <a:pt x="349" y="216"/>
                    <a:pt x="346" y="173"/>
                  </a:cubicBezTo>
                  <a:cubicBezTo>
                    <a:pt x="342" y="80"/>
                    <a:pt x="271"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2;p15">
              <a:extLst>
                <a:ext uri="{FF2B5EF4-FFF2-40B4-BE49-F238E27FC236}">
                  <a16:creationId xmlns:a16="http://schemas.microsoft.com/office/drawing/2014/main" id="{448B21F9-3446-3A86-CE7B-6404397A0D04}"/>
                </a:ext>
              </a:extLst>
            </p:cNvPr>
            <p:cNvSpPr/>
            <p:nvPr/>
          </p:nvSpPr>
          <p:spPr>
            <a:xfrm>
              <a:off x="4235171" y="2114925"/>
              <a:ext cx="29358" cy="29105"/>
            </a:xfrm>
            <a:custGeom>
              <a:avLst/>
              <a:gdLst/>
              <a:ahLst/>
              <a:cxnLst/>
              <a:rect l="l" t="t" r="r" b="b"/>
              <a:pathLst>
                <a:path w="348" h="345" extrusionOk="0">
                  <a:moveTo>
                    <a:pt x="174" y="1"/>
                  </a:moveTo>
                  <a:cubicBezTo>
                    <a:pt x="130" y="1"/>
                    <a:pt x="84" y="20"/>
                    <a:pt x="53" y="51"/>
                  </a:cubicBezTo>
                  <a:cubicBezTo>
                    <a:pt x="23" y="81"/>
                    <a:pt x="0" y="130"/>
                    <a:pt x="2" y="173"/>
                  </a:cubicBezTo>
                  <a:cubicBezTo>
                    <a:pt x="6" y="265"/>
                    <a:pt x="78" y="345"/>
                    <a:pt x="174" y="345"/>
                  </a:cubicBezTo>
                  <a:cubicBezTo>
                    <a:pt x="219" y="345"/>
                    <a:pt x="265" y="326"/>
                    <a:pt x="295" y="294"/>
                  </a:cubicBezTo>
                  <a:cubicBezTo>
                    <a:pt x="326" y="265"/>
                    <a:pt x="348" y="216"/>
                    <a:pt x="346" y="173"/>
                  </a:cubicBezTo>
                  <a:cubicBezTo>
                    <a:pt x="342" y="80"/>
                    <a:pt x="271" y="1"/>
                    <a:pt x="174"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3;p15">
              <a:extLst>
                <a:ext uri="{FF2B5EF4-FFF2-40B4-BE49-F238E27FC236}">
                  <a16:creationId xmlns:a16="http://schemas.microsoft.com/office/drawing/2014/main" id="{A53FEF74-BF7D-7E36-084B-DA785656B599}"/>
                </a:ext>
              </a:extLst>
            </p:cNvPr>
            <p:cNvSpPr/>
            <p:nvPr/>
          </p:nvSpPr>
          <p:spPr>
            <a:xfrm>
              <a:off x="4618603" y="2520880"/>
              <a:ext cx="43868" cy="43531"/>
            </a:xfrm>
            <a:custGeom>
              <a:avLst/>
              <a:gdLst/>
              <a:ahLst/>
              <a:cxnLst/>
              <a:rect l="l" t="t" r="r" b="b"/>
              <a:pathLst>
                <a:path w="520" h="516" extrusionOk="0">
                  <a:moveTo>
                    <a:pt x="260" y="1"/>
                  </a:moveTo>
                  <a:cubicBezTo>
                    <a:pt x="194" y="1"/>
                    <a:pt x="124" y="29"/>
                    <a:pt x="78" y="76"/>
                  </a:cubicBezTo>
                  <a:cubicBezTo>
                    <a:pt x="52" y="99"/>
                    <a:pt x="35" y="127"/>
                    <a:pt x="24" y="159"/>
                  </a:cubicBezTo>
                  <a:cubicBezTo>
                    <a:pt x="8" y="189"/>
                    <a:pt x="1" y="223"/>
                    <a:pt x="2" y="258"/>
                  </a:cubicBezTo>
                  <a:cubicBezTo>
                    <a:pt x="5" y="325"/>
                    <a:pt x="27" y="395"/>
                    <a:pt x="78" y="441"/>
                  </a:cubicBezTo>
                  <a:cubicBezTo>
                    <a:pt x="128" y="487"/>
                    <a:pt x="190" y="516"/>
                    <a:pt x="260" y="516"/>
                  </a:cubicBezTo>
                  <a:cubicBezTo>
                    <a:pt x="326" y="516"/>
                    <a:pt x="396" y="487"/>
                    <a:pt x="443" y="441"/>
                  </a:cubicBezTo>
                  <a:cubicBezTo>
                    <a:pt x="467" y="417"/>
                    <a:pt x="485" y="389"/>
                    <a:pt x="496" y="358"/>
                  </a:cubicBezTo>
                  <a:cubicBezTo>
                    <a:pt x="512" y="327"/>
                    <a:pt x="520" y="294"/>
                    <a:pt x="518" y="258"/>
                  </a:cubicBezTo>
                  <a:cubicBezTo>
                    <a:pt x="515" y="192"/>
                    <a:pt x="493" y="122"/>
                    <a:pt x="443" y="76"/>
                  </a:cubicBezTo>
                  <a:cubicBezTo>
                    <a:pt x="392" y="30"/>
                    <a:pt x="330" y="1"/>
                    <a:pt x="260" y="1"/>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4;p15">
              <a:extLst>
                <a:ext uri="{FF2B5EF4-FFF2-40B4-BE49-F238E27FC236}">
                  <a16:creationId xmlns:a16="http://schemas.microsoft.com/office/drawing/2014/main" id="{AD66D3EC-706E-3FEC-85F0-1A5F0C68F963}"/>
                </a:ext>
              </a:extLst>
            </p:cNvPr>
            <p:cNvSpPr/>
            <p:nvPr/>
          </p:nvSpPr>
          <p:spPr>
            <a:xfrm>
              <a:off x="4417987" y="3931428"/>
              <a:ext cx="58379" cy="58126"/>
            </a:xfrm>
            <a:custGeom>
              <a:avLst/>
              <a:gdLst/>
              <a:ahLst/>
              <a:cxnLst/>
              <a:rect l="l" t="t" r="r" b="b"/>
              <a:pathLst>
                <a:path w="692" h="689" extrusionOk="0">
                  <a:moveTo>
                    <a:pt x="335" y="0"/>
                  </a:moveTo>
                  <a:cubicBezTo>
                    <a:pt x="292" y="0"/>
                    <a:pt x="251" y="10"/>
                    <a:pt x="213" y="30"/>
                  </a:cubicBezTo>
                  <a:cubicBezTo>
                    <a:pt x="171" y="43"/>
                    <a:pt x="134" y="68"/>
                    <a:pt x="103" y="101"/>
                  </a:cubicBezTo>
                  <a:cubicBezTo>
                    <a:pt x="69" y="132"/>
                    <a:pt x="45" y="169"/>
                    <a:pt x="32" y="212"/>
                  </a:cubicBezTo>
                  <a:cubicBezTo>
                    <a:pt x="10" y="253"/>
                    <a:pt x="0" y="296"/>
                    <a:pt x="2" y="344"/>
                  </a:cubicBezTo>
                  <a:cubicBezTo>
                    <a:pt x="6" y="374"/>
                    <a:pt x="10" y="405"/>
                    <a:pt x="14" y="435"/>
                  </a:cubicBezTo>
                  <a:cubicBezTo>
                    <a:pt x="30" y="494"/>
                    <a:pt x="60" y="544"/>
                    <a:pt x="103" y="587"/>
                  </a:cubicBezTo>
                  <a:cubicBezTo>
                    <a:pt x="170" y="649"/>
                    <a:pt x="253" y="689"/>
                    <a:pt x="346" y="689"/>
                  </a:cubicBezTo>
                  <a:cubicBezTo>
                    <a:pt x="350" y="689"/>
                    <a:pt x="353" y="689"/>
                    <a:pt x="356" y="689"/>
                  </a:cubicBezTo>
                  <a:cubicBezTo>
                    <a:pt x="400" y="689"/>
                    <a:pt x="440" y="678"/>
                    <a:pt x="478" y="659"/>
                  </a:cubicBezTo>
                  <a:cubicBezTo>
                    <a:pt x="521" y="645"/>
                    <a:pt x="558" y="621"/>
                    <a:pt x="589" y="587"/>
                  </a:cubicBezTo>
                  <a:cubicBezTo>
                    <a:pt x="622" y="556"/>
                    <a:pt x="647" y="519"/>
                    <a:pt x="661" y="476"/>
                  </a:cubicBezTo>
                  <a:cubicBezTo>
                    <a:pt x="681" y="435"/>
                    <a:pt x="691" y="392"/>
                    <a:pt x="689" y="344"/>
                  </a:cubicBezTo>
                  <a:cubicBezTo>
                    <a:pt x="686" y="314"/>
                    <a:pt x="681" y="283"/>
                    <a:pt x="677" y="253"/>
                  </a:cubicBezTo>
                  <a:cubicBezTo>
                    <a:pt x="661" y="194"/>
                    <a:pt x="632" y="144"/>
                    <a:pt x="589" y="101"/>
                  </a:cubicBezTo>
                  <a:cubicBezTo>
                    <a:pt x="522" y="39"/>
                    <a:pt x="439" y="0"/>
                    <a:pt x="346" y="0"/>
                  </a:cubicBezTo>
                  <a:cubicBezTo>
                    <a:pt x="343" y="0"/>
                    <a:pt x="339" y="0"/>
                    <a:pt x="335"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5;p15">
              <a:extLst>
                <a:ext uri="{FF2B5EF4-FFF2-40B4-BE49-F238E27FC236}">
                  <a16:creationId xmlns:a16="http://schemas.microsoft.com/office/drawing/2014/main" id="{8239F2E4-10D6-CF7C-EE84-06B8E40C1CD7}"/>
                </a:ext>
              </a:extLst>
            </p:cNvPr>
            <p:cNvSpPr/>
            <p:nvPr/>
          </p:nvSpPr>
          <p:spPr>
            <a:xfrm>
              <a:off x="2487327" y="1202624"/>
              <a:ext cx="58463" cy="58126"/>
            </a:xfrm>
            <a:custGeom>
              <a:avLst/>
              <a:gdLst/>
              <a:ahLst/>
              <a:cxnLst/>
              <a:rect l="l" t="t" r="r" b="b"/>
              <a:pathLst>
                <a:path w="693" h="689" extrusionOk="0">
                  <a:moveTo>
                    <a:pt x="336" y="0"/>
                  </a:moveTo>
                  <a:cubicBezTo>
                    <a:pt x="293" y="0"/>
                    <a:pt x="252" y="10"/>
                    <a:pt x="215" y="30"/>
                  </a:cubicBezTo>
                  <a:cubicBezTo>
                    <a:pt x="172" y="44"/>
                    <a:pt x="135" y="68"/>
                    <a:pt x="104" y="101"/>
                  </a:cubicBezTo>
                  <a:cubicBezTo>
                    <a:pt x="70" y="132"/>
                    <a:pt x="46" y="169"/>
                    <a:pt x="32" y="212"/>
                  </a:cubicBezTo>
                  <a:cubicBezTo>
                    <a:pt x="11" y="253"/>
                    <a:pt x="1" y="296"/>
                    <a:pt x="2" y="344"/>
                  </a:cubicBezTo>
                  <a:cubicBezTo>
                    <a:pt x="7" y="375"/>
                    <a:pt x="11" y="405"/>
                    <a:pt x="15" y="435"/>
                  </a:cubicBezTo>
                  <a:cubicBezTo>
                    <a:pt x="31" y="494"/>
                    <a:pt x="61" y="544"/>
                    <a:pt x="104" y="587"/>
                  </a:cubicBezTo>
                  <a:cubicBezTo>
                    <a:pt x="171" y="649"/>
                    <a:pt x="254" y="688"/>
                    <a:pt x="346" y="688"/>
                  </a:cubicBezTo>
                  <a:cubicBezTo>
                    <a:pt x="350" y="688"/>
                    <a:pt x="353" y="688"/>
                    <a:pt x="357" y="688"/>
                  </a:cubicBezTo>
                  <a:cubicBezTo>
                    <a:pt x="401" y="688"/>
                    <a:pt x="441" y="678"/>
                    <a:pt x="479" y="659"/>
                  </a:cubicBezTo>
                  <a:cubicBezTo>
                    <a:pt x="522" y="645"/>
                    <a:pt x="559" y="621"/>
                    <a:pt x="590" y="587"/>
                  </a:cubicBezTo>
                  <a:cubicBezTo>
                    <a:pt x="623" y="556"/>
                    <a:pt x="648" y="519"/>
                    <a:pt x="661" y="476"/>
                  </a:cubicBezTo>
                  <a:cubicBezTo>
                    <a:pt x="683" y="435"/>
                    <a:pt x="692" y="391"/>
                    <a:pt x="690" y="344"/>
                  </a:cubicBezTo>
                  <a:lnTo>
                    <a:pt x="678" y="253"/>
                  </a:lnTo>
                  <a:cubicBezTo>
                    <a:pt x="662" y="194"/>
                    <a:pt x="633" y="143"/>
                    <a:pt x="590" y="101"/>
                  </a:cubicBezTo>
                  <a:cubicBezTo>
                    <a:pt x="523" y="39"/>
                    <a:pt x="440" y="0"/>
                    <a:pt x="346" y="0"/>
                  </a:cubicBezTo>
                  <a:cubicBezTo>
                    <a:pt x="343" y="0"/>
                    <a:pt x="339" y="0"/>
                    <a:pt x="336" y="0"/>
                  </a:cubicBezTo>
                  <a:close/>
                </a:path>
              </a:pathLst>
            </a:custGeom>
            <a:solidFill>
              <a:srgbClr val="3F2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Lisa</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345148"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70000"/>
              </a:lnSpc>
              <a:spcBef>
                <a:spcPts val="0"/>
              </a:spcBef>
              <a:spcAft>
                <a:spcPts val="0"/>
              </a:spcAft>
              <a:buClr>
                <a:schemeClr val="dk1"/>
              </a:buClr>
              <a:buSzPct val="100000"/>
              <a:buNone/>
            </a:pPr>
            <a:r>
              <a:rPr lang="en-US" sz="1000" dirty="0">
                <a:latin typeface="Libre Franklin" pitchFamily="2" charset="0"/>
              </a:rPr>
              <a:t>Lisa, a 40-year-old stay-at-home mom who is feeling overwhelmed and exhausted. She is struggling to keep up with the demands of taking care of her children and household, and she often feels like she is failing as a mother. She wants to find a way to manage her stress and feelings of inadequacy.</a:t>
            </a:r>
            <a:endParaRPr lang="en-US" sz="900" dirty="0">
              <a:latin typeface="Libre Franklin" pitchFamily="2" charset="0"/>
            </a:endParaRP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00964"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Lisa</a:t>
            </a:r>
          </a:p>
          <a:p>
            <a:pPr>
              <a:lnSpc>
                <a:spcPct val="150000"/>
              </a:lnSpc>
            </a:pPr>
            <a:r>
              <a:rPr lang="en-US" sz="1000" dirty="0">
                <a:latin typeface="Libre Franklin" pitchFamily="2" charset="0"/>
              </a:rPr>
              <a:t>Age: 40</a:t>
            </a:r>
          </a:p>
          <a:p>
            <a:pPr>
              <a:lnSpc>
                <a:spcPct val="150000"/>
              </a:lnSpc>
            </a:pPr>
            <a:r>
              <a:rPr lang="en-US" sz="1000" dirty="0">
                <a:latin typeface="Libre Franklin" pitchFamily="2" charset="0"/>
              </a:rPr>
              <a:t>Location: New-York, NY</a:t>
            </a:r>
          </a:p>
          <a:p>
            <a:pPr>
              <a:lnSpc>
                <a:spcPct val="150000"/>
              </a:lnSpc>
            </a:pPr>
            <a:r>
              <a:rPr lang="en-US" sz="1000" dirty="0">
                <a:latin typeface="Libre Franklin" pitchFamily="2" charset="0"/>
              </a:rPr>
              <a:t>Job: Unemployed</a:t>
            </a:r>
          </a:p>
          <a:p>
            <a:pPr>
              <a:lnSpc>
                <a:spcPct val="150000"/>
              </a:lnSpc>
            </a:pPr>
            <a:r>
              <a:rPr lang="en-US" sz="1000" dirty="0">
                <a:latin typeface="Libre Franklin" pitchFamily="2" charset="0"/>
              </a:rPr>
              <a:t>Salary: N/A</a:t>
            </a:r>
          </a:p>
          <a:p>
            <a:pPr>
              <a:lnSpc>
                <a:spcPct val="150000"/>
              </a:lnSpc>
            </a:pPr>
            <a:r>
              <a:rPr lang="en-US" sz="1000" dirty="0">
                <a:latin typeface="Libre Franklin" pitchFamily="2" charset="0"/>
              </a:rPr>
              <a:t>Family: Married, two kids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888625" y="1276775"/>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888625" y="1496052"/>
            <a:ext cx="2255375" cy="9939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Reading romantic novels</a:t>
            </a:r>
          </a:p>
          <a:p>
            <a:pPr marL="285750" indent="-285750">
              <a:lnSpc>
                <a:spcPct val="150000"/>
              </a:lnSpc>
              <a:buFont typeface="Arial" panose="020B0604020202020204" pitchFamily="34" charset="0"/>
              <a:buChar char="•"/>
            </a:pPr>
            <a:r>
              <a:rPr lang="en-US" sz="1000" dirty="0">
                <a:latin typeface="Libre Franklin" pitchFamily="2" charset="0"/>
              </a:rPr>
              <a:t>Going for beach holidays</a:t>
            </a:r>
          </a:p>
          <a:p>
            <a:pPr marL="285750" indent="-285750">
              <a:lnSpc>
                <a:spcPct val="150000"/>
              </a:lnSpc>
              <a:buFont typeface="Arial" panose="020B0604020202020204" pitchFamily="34" charset="0"/>
              <a:buChar char="•"/>
            </a:pPr>
            <a:r>
              <a:rPr lang="en-US" sz="1000" dirty="0">
                <a:latin typeface="Libre Franklin" pitchFamily="2" charset="0"/>
              </a:rPr>
              <a:t>Loves animals</a:t>
            </a:r>
          </a:p>
          <a:p>
            <a:pPr marL="285750" indent="-285750">
              <a:lnSpc>
                <a:spcPct val="150000"/>
              </a:lnSpc>
              <a:buFont typeface="Arial" panose="020B0604020202020204" pitchFamily="34" charset="0"/>
              <a:buChar char="•"/>
            </a:pPr>
            <a:r>
              <a:rPr lang="en-US" sz="1000" dirty="0">
                <a:latin typeface="Libre Franklin" pitchFamily="2" charset="0"/>
              </a:rPr>
              <a:t>Watching series </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888625" y="268232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874982" y="2889954"/>
            <a:ext cx="2200231" cy="7630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Her husband going for a long business trip  </a:t>
            </a:r>
          </a:p>
          <a:p>
            <a:pPr marL="285750" indent="-285750">
              <a:lnSpc>
                <a:spcPct val="150000"/>
              </a:lnSpc>
              <a:buFont typeface="Arial" panose="020B0604020202020204" pitchFamily="34" charset="0"/>
              <a:buChar char="•"/>
            </a:pPr>
            <a:r>
              <a:rPr lang="en-US" sz="1000" dirty="0">
                <a:latin typeface="Libre Franklin" pitchFamily="2" charset="0"/>
              </a:rPr>
              <a:t>Having troubles with her kids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888625" y="3811538"/>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874982" y="4027721"/>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Taking dog from shelter</a:t>
            </a:r>
          </a:p>
          <a:p>
            <a:pPr marL="285750" indent="-285750">
              <a:lnSpc>
                <a:spcPct val="150000"/>
              </a:lnSpc>
              <a:buFont typeface="Arial" panose="020B0604020202020204" pitchFamily="34" charset="0"/>
              <a:buChar char="•"/>
            </a:pPr>
            <a:r>
              <a:rPr lang="en-US" sz="1000" dirty="0">
                <a:latin typeface="Libre Franklin" pitchFamily="2" charset="0"/>
              </a:rPr>
              <a:t>Helping kids with college</a:t>
            </a:r>
          </a:p>
        </p:txBody>
      </p:sp>
      <p:pic>
        <p:nvPicPr>
          <p:cNvPr id="4" name="Picture 3" descr="A person wearing glasses&#10;&#10;Description automatically generated with low confidence">
            <a:extLst>
              <a:ext uri="{FF2B5EF4-FFF2-40B4-BE49-F238E27FC236}">
                <a16:creationId xmlns:a16="http://schemas.microsoft.com/office/drawing/2014/main" id="{29539130-3514-D6CD-367F-C1E051F3D0F6}"/>
              </a:ext>
            </a:extLst>
          </p:cNvPr>
          <p:cNvPicPr>
            <a:picLocks noChangeAspect="1"/>
          </p:cNvPicPr>
          <p:nvPr/>
        </p:nvPicPr>
        <p:blipFill rotWithShape="1">
          <a:blip r:embed="rId3"/>
          <a:srcRect t="9470" r="4056" b="20298"/>
          <a:stretch/>
        </p:blipFill>
        <p:spPr>
          <a:xfrm>
            <a:off x="155186" y="1604862"/>
            <a:ext cx="2009700" cy="2206676"/>
          </a:xfrm>
          <a:prstGeom prst="rect">
            <a:avLst/>
          </a:prstGeom>
        </p:spPr>
      </p:pic>
      <p:pic>
        <p:nvPicPr>
          <p:cNvPr id="5" name="Google Shape;211;p1" descr="Google Shape;211;p1">
            <a:extLst>
              <a:ext uri="{FF2B5EF4-FFF2-40B4-BE49-F238E27FC236}">
                <a16:creationId xmlns:a16="http://schemas.microsoft.com/office/drawing/2014/main" id="{D08AC578-C85E-69A8-129B-861B590142FD}"/>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127819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Tom</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345148"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50000"/>
              </a:lnSpc>
              <a:spcBef>
                <a:spcPts val="0"/>
              </a:spcBef>
              <a:spcAft>
                <a:spcPts val="0"/>
              </a:spcAft>
              <a:buClr>
                <a:schemeClr val="dk1"/>
              </a:buClr>
              <a:buSzPct val="100000"/>
              <a:buNone/>
            </a:pPr>
            <a:r>
              <a:rPr lang="en-US" sz="1000" dirty="0">
                <a:latin typeface="Libre Franklin" pitchFamily="2" charset="0"/>
              </a:rPr>
              <a:t>Tom, a 50-year-old small business owner who is feeling stressed and burnt out. Despite the success of his business, he is feeling overwhelmed by the responsibilities and pressure of running it. He wants to find a way to manage his stress and anxiety so that he can enjoy his success and have a better work-life balance.</a:t>
            </a:r>
            <a:endParaRPr lang="en-US" sz="900" dirty="0">
              <a:latin typeface="Libre Franklin" pitchFamily="2" charset="0"/>
            </a:endParaRP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00964"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Tom</a:t>
            </a:r>
          </a:p>
          <a:p>
            <a:pPr>
              <a:lnSpc>
                <a:spcPct val="150000"/>
              </a:lnSpc>
            </a:pPr>
            <a:r>
              <a:rPr lang="en-US" sz="1000" dirty="0">
                <a:latin typeface="Libre Franklin" pitchFamily="2" charset="0"/>
              </a:rPr>
              <a:t>Age: 50</a:t>
            </a:r>
          </a:p>
          <a:p>
            <a:pPr>
              <a:lnSpc>
                <a:spcPct val="150000"/>
              </a:lnSpc>
            </a:pPr>
            <a:r>
              <a:rPr lang="en-US" sz="1000" dirty="0">
                <a:latin typeface="Libre Franklin" pitchFamily="2" charset="0"/>
              </a:rPr>
              <a:t>Location: Austin, TA</a:t>
            </a:r>
          </a:p>
          <a:p>
            <a:pPr>
              <a:lnSpc>
                <a:spcPct val="150000"/>
              </a:lnSpc>
            </a:pPr>
            <a:r>
              <a:rPr lang="en-US" sz="1000" dirty="0">
                <a:latin typeface="Libre Franklin" pitchFamily="2" charset="0"/>
              </a:rPr>
              <a:t>Job: Self-Employed</a:t>
            </a:r>
          </a:p>
          <a:p>
            <a:pPr>
              <a:lnSpc>
                <a:spcPct val="150000"/>
              </a:lnSpc>
            </a:pPr>
            <a:r>
              <a:rPr lang="en-US" sz="1000" dirty="0">
                <a:latin typeface="Libre Franklin" pitchFamily="2" charset="0"/>
              </a:rPr>
              <a:t>Salary: 150 000 $/annually</a:t>
            </a:r>
          </a:p>
          <a:p>
            <a:pPr>
              <a:lnSpc>
                <a:spcPct val="150000"/>
              </a:lnSpc>
            </a:pPr>
            <a:r>
              <a:rPr lang="en-US" sz="1000" dirty="0">
                <a:latin typeface="Libre Franklin" pitchFamily="2" charset="0"/>
              </a:rPr>
              <a:t>Family: Divorced</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865669" y="124232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865669" y="1461603"/>
            <a:ext cx="2950752"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Going hunting &amp; fishing</a:t>
            </a:r>
          </a:p>
          <a:p>
            <a:pPr marL="285750" indent="-285750">
              <a:lnSpc>
                <a:spcPct val="150000"/>
              </a:lnSpc>
              <a:buFont typeface="Arial" panose="020B0604020202020204" pitchFamily="34" charset="0"/>
              <a:buChar char="•"/>
            </a:pPr>
            <a:r>
              <a:rPr lang="en-US" sz="1000" dirty="0">
                <a:latin typeface="Libre Franklin" pitchFamily="2" charset="0"/>
              </a:rPr>
              <a:t>Taking rides in his chopper</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888626" y="250261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874983" y="2710244"/>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Declining business profits</a:t>
            </a:r>
          </a:p>
          <a:p>
            <a:pPr marL="285750" indent="-285750">
              <a:lnSpc>
                <a:spcPct val="150000"/>
              </a:lnSpc>
              <a:buFont typeface="Arial" panose="020B0604020202020204" pitchFamily="34" charset="0"/>
              <a:buChar char="•"/>
            </a:pPr>
            <a:r>
              <a:rPr lang="en-US" sz="1000" dirty="0">
                <a:latin typeface="Libre Franklin" pitchFamily="2" charset="0"/>
              </a:rPr>
              <a:t>Having health problems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865669" y="3700309"/>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865669" y="3851054"/>
            <a:ext cx="220023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Building strong portfolio for his 401-k</a:t>
            </a:r>
          </a:p>
          <a:p>
            <a:pPr marL="285750" indent="-285750">
              <a:lnSpc>
                <a:spcPct val="150000"/>
              </a:lnSpc>
              <a:buFont typeface="Arial" panose="020B0604020202020204" pitchFamily="34" charset="0"/>
              <a:buChar char="•"/>
            </a:pPr>
            <a:r>
              <a:rPr lang="en-US" sz="1000" dirty="0">
                <a:latin typeface="Libre Franklin" pitchFamily="2" charset="0"/>
              </a:rPr>
              <a:t>Finding new friends</a:t>
            </a:r>
          </a:p>
        </p:txBody>
      </p:sp>
      <p:pic>
        <p:nvPicPr>
          <p:cNvPr id="5" name="Google Shape;211;p1" descr="Google Shape;211;p1">
            <a:extLst>
              <a:ext uri="{FF2B5EF4-FFF2-40B4-BE49-F238E27FC236}">
                <a16:creationId xmlns:a16="http://schemas.microsoft.com/office/drawing/2014/main" id="{D08AC578-C85E-69A8-129B-861B590142FD}"/>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pic>
        <p:nvPicPr>
          <p:cNvPr id="2" name="Picture 1" descr="A person with a beard&#10;&#10;Description automatically generated with low confidence">
            <a:extLst>
              <a:ext uri="{FF2B5EF4-FFF2-40B4-BE49-F238E27FC236}">
                <a16:creationId xmlns:a16="http://schemas.microsoft.com/office/drawing/2014/main" id="{54E05D30-1A69-DA89-CCB8-535263AF65A2}"/>
              </a:ext>
            </a:extLst>
          </p:cNvPr>
          <p:cNvPicPr>
            <a:picLocks noChangeAspect="1"/>
          </p:cNvPicPr>
          <p:nvPr/>
        </p:nvPicPr>
        <p:blipFill rotWithShape="1">
          <a:blip r:embed="rId4"/>
          <a:srcRect l="7296" r="2925"/>
          <a:stretch/>
        </p:blipFill>
        <p:spPr>
          <a:xfrm>
            <a:off x="137735" y="1604862"/>
            <a:ext cx="2009699" cy="2206675"/>
          </a:xfrm>
          <a:prstGeom prst="rect">
            <a:avLst/>
          </a:prstGeom>
        </p:spPr>
      </p:pic>
    </p:spTree>
    <p:extLst>
      <p:ext uri="{BB962C8B-B14F-4D97-AF65-F5344CB8AC3E}">
        <p14:creationId xmlns:p14="http://schemas.microsoft.com/office/powerpoint/2010/main" val="193514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8EFC-C922-EBAE-15B3-AF74727975B9}"/>
              </a:ext>
            </a:extLst>
          </p:cNvPr>
          <p:cNvSpPr>
            <a:spLocks noGrp="1"/>
          </p:cNvSpPr>
          <p:nvPr>
            <p:ph type="title"/>
          </p:nvPr>
        </p:nvSpPr>
        <p:spPr/>
        <p:txBody>
          <a:bodyPr/>
          <a:lstStyle/>
          <a:p>
            <a:r>
              <a:rPr lang="en-US" sz="5400" dirty="0"/>
              <a:t>MVP, Technologies &amp; Algorithms</a:t>
            </a:r>
          </a:p>
        </p:txBody>
      </p:sp>
      <p:pic>
        <p:nvPicPr>
          <p:cNvPr id="3" name="Google Shape;211;p1" descr="Google Shape;211;p1">
            <a:extLst>
              <a:ext uri="{FF2B5EF4-FFF2-40B4-BE49-F238E27FC236}">
                <a16:creationId xmlns:a16="http://schemas.microsoft.com/office/drawing/2014/main" id="{5B33C53E-9458-678C-A4E9-1531A8E5C745}"/>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93089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31F6-99EA-31D2-B3E5-0F97194BE072}"/>
              </a:ext>
            </a:extLst>
          </p:cNvPr>
          <p:cNvSpPr>
            <a:spLocks noGrp="1"/>
          </p:cNvSpPr>
          <p:nvPr>
            <p:ph type="title"/>
          </p:nvPr>
        </p:nvSpPr>
        <p:spPr>
          <a:xfrm>
            <a:off x="614342" y="275809"/>
            <a:ext cx="8100000" cy="572700"/>
          </a:xfrm>
        </p:spPr>
        <p:txBody>
          <a:bodyPr/>
          <a:lstStyle/>
          <a:p>
            <a:r>
              <a:rPr lang="en-US" sz="3600" dirty="0"/>
              <a:t>Minimal Viable Product</a:t>
            </a:r>
          </a:p>
        </p:txBody>
      </p:sp>
      <p:grpSp>
        <p:nvGrpSpPr>
          <p:cNvPr id="3" name="Google Shape;11080;p88">
            <a:extLst>
              <a:ext uri="{FF2B5EF4-FFF2-40B4-BE49-F238E27FC236}">
                <a16:creationId xmlns:a16="http://schemas.microsoft.com/office/drawing/2014/main" id="{E41DC7C6-0091-E752-750A-A58FD136EB05}"/>
              </a:ext>
            </a:extLst>
          </p:cNvPr>
          <p:cNvGrpSpPr/>
          <p:nvPr/>
        </p:nvGrpSpPr>
        <p:grpSpPr>
          <a:xfrm>
            <a:off x="729430" y="1377267"/>
            <a:ext cx="373963" cy="343119"/>
            <a:chOff x="6319908" y="3696721"/>
            <a:chExt cx="373963" cy="343119"/>
          </a:xfrm>
        </p:grpSpPr>
        <p:sp>
          <p:nvSpPr>
            <p:cNvPr id="4" name="Google Shape;11081;p88">
              <a:extLst>
                <a:ext uri="{FF2B5EF4-FFF2-40B4-BE49-F238E27FC236}">
                  <a16:creationId xmlns:a16="http://schemas.microsoft.com/office/drawing/2014/main" id="{3696BB1A-1AF3-E7CD-4CC2-F98D1245CFF5}"/>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rgbClr val="B7C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82;p88">
              <a:extLst>
                <a:ext uri="{FF2B5EF4-FFF2-40B4-BE49-F238E27FC236}">
                  <a16:creationId xmlns:a16="http://schemas.microsoft.com/office/drawing/2014/main" id="{D1B6AFA0-D008-0D74-465E-AFAF7AF8A1A2}"/>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83;p88">
              <a:extLst>
                <a:ext uri="{FF2B5EF4-FFF2-40B4-BE49-F238E27FC236}">
                  <a16:creationId xmlns:a16="http://schemas.microsoft.com/office/drawing/2014/main" id="{785D715E-929F-036F-DACF-D33B09D88AF0}"/>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084;p88">
              <a:extLst>
                <a:ext uri="{FF2B5EF4-FFF2-40B4-BE49-F238E27FC236}">
                  <a16:creationId xmlns:a16="http://schemas.microsoft.com/office/drawing/2014/main" id="{2C9F188C-F7A9-8EFB-74DE-2DE3BCF64BF3}"/>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085;p88">
              <a:extLst>
                <a:ext uri="{FF2B5EF4-FFF2-40B4-BE49-F238E27FC236}">
                  <a16:creationId xmlns:a16="http://schemas.microsoft.com/office/drawing/2014/main" id="{CD452950-F192-7F67-FA08-9FA49AB5798C}"/>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086;p88">
              <a:extLst>
                <a:ext uri="{FF2B5EF4-FFF2-40B4-BE49-F238E27FC236}">
                  <a16:creationId xmlns:a16="http://schemas.microsoft.com/office/drawing/2014/main" id="{A917CC2C-6263-F473-7B5C-3AFECA402355}"/>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087;p88">
              <a:extLst>
                <a:ext uri="{FF2B5EF4-FFF2-40B4-BE49-F238E27FC236}">
                  <a16:creationId xmlns:a16="http://schemas.microsoft.com/office/drawing/2014/main" id="{FE6BE80A-77F6-2184-BC59-0E3F27B97CB1}"/>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088;p88">
              <a:extLst>
                <a:ext uri="{FF2B5EF4-FFF2-40B4-BE49-F238E27FC236}">
                  <a16:creationId xmlns:a16="http://schemas.microsoft.com/office/drawing/2014/main" id="{4FADD186-654C-C55F-2B15-27C781CD6A70}"/>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87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089;p88">
              <a:extLst>
                <a:ext uri="{FF2B5EF4-FFF2-40B4-BE49-F238E27FC236}">
                  <a16:creationId xmlns:a16="http://schemas.microsoft.com/office/drawing/2014/main" id="{41F2248E-C0B4-D7A3-F181-3866B888D5FA}"/>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 Placeholder 1">
            <a:extLst>
              <a:ext uri="{FF2B5EF4-FFF2-40B4-BE49-F238E27FC236}">
                <a16:creationId xmlns:a16="http://schemas.microsoft.com/office/drawing/2014/main" id="{E1B9A645-101C-A7D0-0B5D-EE3DD3D5768D}"/>
              </a:ext>
            </a:extLst>
          </p:cNvPr>
          <p:cNvSpPr txBox="1">
            <a:spLocks/>
          </p:cNvSpPr>
          <p:nvPr/>
        </p:nvSpPr>
        <p:spPr>
          <a:xfrm>
            <a:off x="1090072" y="1370516"/>
            <a:ext cx="1807347"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Home Page</a:t>
            </a:r>
          </a:p>
        </p:txBody>
      </p:sp>
      <p:sp>
        <p:nvSpPr>
          <p:cNvPr id="14" name="Content Placeholder 2">
            <a:extLst>
              <a:ext uri="{FF2B5EF4-FFF2-40B4-BE49-F238E27FC236}">
                <a16:creationId xmlns:a16="http://schemas.microsoft.com/office/drawing/2014/main" id="{55F09C6E-52C2-F7F0-68B2-A443AB59879A}"/>
              </a:ext>
            </a:extLst>
          </p:cNvPr>
          <p:cNvSpPr txBox="1">
            <a:spLocks/>
          </p:cNvSpPr>
          <p:nvPr/>
        </p:nvSpPr>
        <p:spPr>
          <a:xfrm>
            <a:off x="213949" y="1902268"/>
            <a:ext cx="4050792" cy="25343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welcome message that briefly introduces the app and its purpose</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button or link to create an account or log in if you already have one</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list of features and resources available within the app, such as self-assessment questionnaires, mood trackers, and mental health resources</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prominent call-to-action encouraging users to take a self-assessment or start tracking their mood</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Information about the app's privacy policy and data handling practices, as well as any relevant disclaimers or warnings</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Contact information for the app's support team or customer service, in case users have questions or need assistance.</a:t>
            </a:r>
          </a:p>
        </p:txBody>
      </p:sp>
      <p:sp>
        <p:nvSpPr>
          <p:cNvPr id="15" name="Text Placeholder 1">
            <a:extLst>
              <a:ext uri="{FF2B5EF4-FFF2-40B4-BE49-F238E27FC236}">
                <a16:creationId xmlns:a16="http://schemas.microsoft.com/office/drawing/2014/main" id="{9C55E919-A6E0-C487-D260-36A8298B578C}"/>
              </a:ext>
            </a:extLst>
          </p:cNvPr>
          <p:cNvSpPr txBox="1">
            <a:spLocks/>
          </p:cNvSpPr>
          <p:nvPr/>
        </p:nvSpPr>
        <p:spPr>
          <a:xfrm>
            <a:off x="5802788" y="1372930"/>
            <a:ext cx="3213950"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Profile/History of Consultation</a:t>
            </a:r>
          </a:p>
        </p:txBody>
      </p:sp>
      <p:grpSp>
        <p:nvGrpSpPr>
          <p:cNvPr id="16" name="Google Shape;11049;p88">
            <a:extLst>
              <a:ext uri="{FF2B5EF4-FFF2-40B4-BE49-F238E27FC236}">
                <a16:creationId xmlns:a16="http://schemas.microsoft.com/office/drawing/2014/main" id="{EED8694D-2733-B9F8-C970-D0570CBAB589}"/>
              </a:ext>
            </a:extLst>
          </p:cNvPr>
          <p:cNvGrpSpPr/>
          <p:nvPr/>
        </p:nvGrpSpPr>
        <p:grpSpPr>
          <a:xfrm>
            <a:off x="5353397" y="1380274"/>
            <a:ext cx="395270" cy="371966"/>
            <a:chOff x="2456800" y="3682271"/>
            <a:chExt cx="395270" cy="371966"/>
          </a:xfrm>
        </p:grpSpPr>
        <p:sp>
          <p:nvSpPr>
            <p:cNvPr id="17" name="Google Shape;11050;p88">
              <a:extLst>
                <a:ext uri="{FF2B5EF4-FFF2-40B4-BE49-F238E27FC236}">
                  <a16:creationId xmlns:a16="http://schemas.microsoft.com/office/drawing/2014/main" id="{B2AE8625-623C-BBD5-13A1-EF70857F82FA}"/>
                </a:ext>
              </a:extLst>
            </p:cNvPr>
            <p:cNvSpPr/>
            <p:nvPr/>
          </p:nvSpPr>
          <p:spPr>
            <a:xfrm>
              <a:off x="2480314" y="3682271"/>
              <a:ext cx="371756" cy="371966"/>
            </a:xfrm>
            <a:custGeom>
              <a:avLst/>
              <a:gdLst/>
              <a:ahLst/>
              <a:cxnLst/>
              <a:rect l="l" t="t" r="r" b="b"/>
              <a:pathLst>
                <a:path w="14150" h="14158" extrusionOk="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51;p88">
              <a:extLst>
                <a:ext uri="{FF2B5EF4-FFF2-40B4-BE49-F238E27FC236}">
                  <a16:creationId xmlns:a16="http://schemas.microsoft.com/office/drawing/2014/main" id="{35683A7C-46D2-F331-DF42-34BB49A18D14}"/>
                </a:ext>
              </a:extLst>
            </p:cNvPr>
            <p:cNvSpPr/>
            <p:nvPr/>
          </p:nvSpPr>
          <p:spPr>
            <a:xfrm>
              <a:off x="2456800" y="3724018"/>
              <a:ext cx="353549" cy="330114"/>
            </a:xfrm>
            <a:custGeom>
              <a:avLst/>
              <a:gdLst/>
              <a:ahLst/>
              <a:cxnLst/>
              <a:rect l="l" t="t" r="r" b="b"/>
              <a:pathLst>
                <a:path w="13457" h="12565" extrusionOk="0">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52;p88">
              <a:extLst>
                <a:ext uri="{FF2B5EF4-FFF2-40B4-BE49-F238E27FC236}">
                  <a16:creationId xmlns:a16="http://schemas.microsoft.com/office/drawing/2014/main" id="{E1603962-1216-4AA2-5A2D-A93688948ABF}"/>
                </a:ext>
              </a:extLst>
            </p:cNvPr>
            <p:cNvSpPr/>
            <p:nvPr/>
          </p:nvSpPr>
          <p:spPr>
            <a:xfrm>
              <a:off x="2557318" y="3892267"/>
              <a:ext cx="217589" cy="96000"/>
            </a:xfrm>
            <a:custGeom>
              <a:avLst/>
              <a:gdLst/>
              <a:ahLst/>
              <a:cxnLst/>
              <a:rect l="l" t="t" r="r" b="b"/>
              <a:pathLst>
                <a:path w="8282" h="3654" extrusionOk="0">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53;p88">
              <a:extLst>
                <a:ext uri="{FF2B5EF4-FFF2-40B4-BE49-F238E27FC236}">
                  <a16:creationId xmlns:a16="http://schemas.microsoft.com/office/drawing/2014/main" id="{C972EC90-CE43-C6FD-A904-C84073F68CFB}"/>
                </a:ext>
              </a:extLst>
            </p:cNvPr>
            <p:cNvSpPr/>
            <p:nvPr/>
          </p:nvSpPr>
          <p:spPr>
            <a:xfrm>
              <a:off x="2557318" y="3892267"/>
              <a:ext cx="217746" cy="53359"/>
            </a:xfrm>
            <a:custGeom>
              <a:avLst/>
              <a:gdLst/>
              <a:ahLst/>
              <a:cxnLst/>
              <a:rect l="l" t="t" r="r" b="b"/>
              <a:pathLst>
                <a:path w="8288" h="2031" extrusionOk="0">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54;p88">
              <a:extLst>
                <a:ext uri="{FF2B5EF4-FFF2-40B4-BE49-F238E27FC236}">
                  <a16:creationId xmlns:a16="http://schemas.microsoft.com/office/drawing/2014/main" id="{BD1C48F7-D210-2A63-9BD7-7660FC198449}"/>
                </a:ext>
              </a:extLst>
            </p:cNvPr>
            <p:cNvSpPr/>
            <p:nvPr/>
          </p:nvSpPr>
          <p:spPr>
            <a:xfrm>
              <a:off x="2588189"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55;p88">
              <a:extLst>
                <a:ext uri="{FF2B5EF4-FFF2-40B4-BE49-F238E27FC236}">
                  <a16:creationId xmlns:a16="http://schemas.microsoft.com/office/drawing/2014/main" id="{FC229FC8-DDC9-62F9-4EA4-0AF6F77E47A0}"/>
                </a:ext>
              </a:extLst>
            </p:cNvPr>
            <p:cNvSpPr/>
            <p:nvPr/>
          </p:nvSpPr>
          <p:spPr>
            <a:xfrm>
              <a:off x="2600221"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56;p88">
              <a:extLst>
                <a:ext uri="{FF2B5EF4-FFF2-40B4-BE49-F238E27FC236}">
                  <a16:creationId xmlns:a16="http://schemas.microsoft.com/office/drawing/2014/main" id="{5BC23A29-6FBD-9615-CFD1-0709BD6B2497}"/>
                </a:ext>
              </a:extLst>
            </p:cNvPr>
            <p:cNvSpPr/>
            <p:nvPr/>
          </p:nvSpPr>
          <p:spPr>
            <a:xfrm>
              <a:off x="2714113" y="3796346"/>
              <a:ext cx="30082" cy="54332"/>
            </a:xfrm>
            <a:custGeom>
              <a:avLst/>
              <a:gdLst/>
              <a:ahLst/>
              <a:cxnLst/>
              <a:rect l="l" t="t" r="r" b="b"/>
              <a:pathLst>
                <a:path w="1145" h="2068" extrusionOk="0">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57;p88">
              <a:extLst>
                <a:ext uri="{FF2B5EF4-FFF2-40B4-BE49-F238E27FC236}">
                  <a16:creationId xmlns:a16="http://schemas.microsoft.com/office/drawing/2014/main" id="{425AEB44-D6A8-CF00-1358-B2EFDDB9D5D4}"/>
                </a:ext>
              </a:extLst>
            </p:cNvPr>
            <p:cNvSpPr/>
            <p:nvPr/>
          </p:nvSpPr>
          <p:spPr>
            <a:xfrm>
              <a:off x="2726146" y="3796346"/>
              <a:ext cx="18049" cy="42220"/>
            </a:xfrm>
            <a:custGeom>
              <a:avLst/>
              <a:gdLst/>
              <a:ahLst/>
              <a:cxnLst/>
              <a:rect l="l" t="t" r="r" b="b"/>
              <a:pathLst>
                <a:path w="687" h="1607" extrusionOk="0">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58;p88">
              <a:extLst>
                <a:ext uri="{FF2B5EF4-FFF2-40B4-BE49-F238E27FC236}">
                  <a16:creationId xmlns:a16="http://schemas.microsoft.com/office/drawing/2014/main" id="{43352896-7397-D221-6135-CC2C6CE98A44}"/>
                </a:ext>
              </a:extLst>
            </p:cNvPr>
            <p:cNvSpPr/>
            <p:nvPr/>
          </p:nvSpPr>
          <p:spPr>
            <a:xfrm>
              <a:off x="2577259" y="3895131"/>
              <a:ext cx="177681" cy="33156"/>
            </a:xfrm>
            <a:custGeom>
              <a:avLst/>
              <a:gdLst/>
              <a:ahLst/>
              <a:cxnLst/>
              <a:rect l="l" t="t" r="r" b="b"/>
              <a:pathLst>
                <a:path w="6763" h="1262" extrusionOk="0">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C5ABA56A-00EF-335D-6F16-286F555C39D6}"/>
              </a:ext>
            </a:extLst>
          </p:cNvPr>
          <p:cNvSpPr txBox="1"/>
          <p:nvPr/>
        </p:nvSpPr>
        <p:spPr>
          <a:xfrm>
            <a:off x="4644063" y="1926356"/>
            <a:ext cx="4572000" cy="168167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section where you can edit your personal information, such as your name, email address, and password</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dashboard that displays your mental health history and mood trends over time, based on the data you've inputted into the app's mood tracker</a:t>
            </a:r>
          </a:p>
          <a:p>
            <a:pPr marL="285750" indent="-285750">
              <a:lnSpc>
                <a:spcPct val="150000"/>
              </a:lnSpc>
              <a:buFont typeface="Arial" panose="020B0604020202020204" pitchFamily="34" charset="0"/>
              <a:buChar char="•"/>
            </a:pPr>
            <a:r>
              <a:rPr lang="en-US" sz="1000" dirty="0">
                <a:latin typeface="Libre Franklin" pitchFamily="2" charset="0"/>
                <a:ea typeface="Corbel"/>
                <a:cs typeface="Corbel"/>
                <a:sym typeface="Corbel"/>
              </a:rPr>
              <a:t>A list of any self-assessments you've taken within the app, along with their results</a:t>
            </a:r>
          </a:p>
        </p:txBody>
      </p:sp>
      <p:pic>
        <p:nvPicPr>
          <p:cNvPr id="28" name="Google Shape;211;p1" descr="Google Shape;211;p1">
            <a:extLst>
              <a:ext uri="{FF2B5EF4-FFF2-40B4-BE49-F238E27FC236}">
                <a16:creationId xmlns:a16="http://schemas.microsoft.com/office/drawing/2014/main" id="{F47F937E-7E7C-4A99-D9C2-C5BF0C8063D8}"/>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368834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31F6-99EA-31D2-B3E5-0F97194BE072}"/>
              </a:ext>
            </a:extLst>
          </p:cNvPr>
          <p:cNvSpPr>
            <a:spLocks noGrp="1"/>
          </p:cNvSpPr>
          <p:nvPr>
            <p:ph type="title"/>
          </p:nvPr>
        </p:nvSpPr>
        <p:spPr>
          <a:xfrm>
            <a:off x="614342" y="275809"/>
            <a:ext cx="8100000" cy="572700"/>
          </a:xfrm>
        </p:spPr>
        <p:txBody>
          <a:bodyPr/>
          <a:lstStyle/>
          <a:p>
            <a:r>
              <a:rPr lang="en-US" sz="3600" dirty="0"/>
              <a:t>Minimal Viable Product</a:t>
            </a:r>
          </a:p>
        </p:txBody>
      </p:sp>
      <p:sp>
        <p:nvSpPr>
          <p:cNvPr id="13" name="Text Placeholder 1">
            <a:extLst>
              <a:ext uri="{FF2B5EF4-FFF2-40B4-BE49-F238E27FC236}">
                <a16:creationId xmlns:a16="http://schemas.microsoft.com/office/drawing/2014/main" id="{E1B9A645-101C-A7D0-0B5D-EE3DD3D5768D}"/>
              </a:ext>
            </a:extLst>
          </p:cNvPr>
          <p:cNvSpPr txBox="1">
            <a:spLocks/>
          </p:cNvSpPr>
          <p:nvPr/>
        </p:nvSpPr>
        <p:spPr>
          <a:xfrm>
            <a:off x="1184837" y="1407296"/>
            <a:ext cx="2866773"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Image upload/Take Picture</a:t>
            </a:r>
          </a:p>
        </p:txBody>
      </p:sp>
      <p:sp>
        <p:nvSpPr>
          <p:cNvPr id="14" name="Content Placeholder 2">
            <a:extLst>
              <a:ext uri="{FF2B5EF4-FFF2-40B4-BE49-F238E27FC236}">
                <a16:creationId xmlns:a16="http://schemas.microsoft.com/office/drawing/2014/main" id="{55F09C6E-52C2-F7F0-68B2-A443AB59879A}"/>
              </a:ext>
            </a:extLst>
          </p:cNvPr>
          <p:cNvSpPr txBox="1">
            <a:spLocks/>
          </p:cNvSpPr>
          <p:nvPr/>
        </p:nvSpPr>
        <p:spPr>
          <a:xfrm>
            <a:off x="213948" y="1902268"/>
            <a:ext cx="4285989" cy="25343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000" dirty="0">
                <a:latin typeface="Libre Franklin" pitchFamily="2" charset="0"/>
                <a:sym typeface="Corbel"/>
              </a:rPr>
              <a:t>A camera button that allows you to take a picture directly within the app </a:t>
            </a:r>
          </a:p>
          <a:p>
            <a:pPr marL="171450" indent="-171450">
              <a:lnSpc>
                <a:spcPct val="150000"/>
              </a:lnSpc>
              <a:buFont typeface="Arial" panose="020B0604020202020204" pitchFamily="34" charset="0"/>
              <a:buChar char="•"/>
            </a:pPr>
            <a:r>
              <a:rPr lang="en-US" sz="1000" dirty="0">
                <a:latin typeface="Libre Franklin" pitchFamily="2" charset="0"/>
                <a:sym typeface="Corbel"/>
              </a:rPr>
              <a:t>A gallery button that allows you to upload pictures from your camera roll </a:t>
            </a:r>
          </a:p>
          <a:p>
            <a:pPr marL="171450" indent="-171450">
              <a:lnSpc>
                <a:spcPct val="150000"/>
              </a:lnSpc>
              <a:buFont typeface="Arial" panose="020B0604020202020204" pitchFamily="34" charset="0"/>
              <a:buChar char="•"/>
            </a:pPr>
            <a:r>
              <a:rPr lang="en-US" sz="1000" dirty="0">
                <a:latin typeface="Libre Franklin" pitchFamily="2" charset="0"/>
                <a:sym typeface="Corbel"/>
              </a:rPr>
              <a:t>An option to add captions or notes to each image, to help you remember important details or context</a:t>
            </a:r>
          </a:p>
        </p:txBody>
      </p:sp>
      <p:sp>
        <p:nvSpPr>
          <p:cNvPr id="15" name="Text Placeholder 1">
            <a:extLst>
              <a:ext uri="{FF2B5EF4-FFF2-40B4-BE49-F238E27FC236}">
                <a16:creationId xmlns:a16="http://schemas.microsoft.com/office/drawing/2014/main" id="{9C55E919-A6E0-C487-D260-36A8298B578C}"/>
              </a:ext>
            </a:extLst>
          </p:cNvPr>
          <p:cNvSpPr txBox="1">
            <a:spLocks/>
          </p:cNvSpPr>
          <p:nvPr/>
        </p:nvSpPr>
        <p:spPr>
          <a:xfrm>
            <a:off x="5802788" y="1372930"/>
            <a:ext cx="2541320" cy="36000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Be Vietnam"/>
              </a:rPr>
              <a:t>Recommendation</a:t>
            </a:r>
          </a:p>
        </p:txBody>
      </p:sp>
      <p:sp>
        <p:nvSpPr>
          <p:cNvPr id="27" name="TextBox 26">
            <a:extLst>
              <a:ext uri="{FF2B5EF4-FFF2-40B4-BE49-F238E27FC236}">
                <a16:creationId xmlns:a16="http://schemas.microsoft.com/office/drawing/2014/main" id="{C5ABA56A-00EF-335D-6F16-286F555C39D6}"/>
              </a:ext>
            </a:extLst>
          </p:cNvPr>
          <p:cNvSpPr txBox="1"/>
          <p:nvPr/>
        </p:nvSpPr>
        <p:spPr>
          <a:xfrm>
            <a:off x="4644065" y="1902268"/>
            <a:ext cx="4572000" cy="1912511"/>
          </a:xfrm>
          <a:prstGeom prst="rect">
            <a:avLst/>
          </a:prstGeom>
          <a:noFill/>
        </p:spPr>
        <p:txBody>
          <a:bodyPr wrap="square">
            <a:spAutoFit/>
          </a:bodyPr>
          <a:lstStyle/>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A dashboard that displays any recommendations or next steps based on your self-assessment results, including suggestions for lifestyle changes, self-care practices, or professional treatment options</a:t>
            </a:r>
          </a:p>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Resources and information about different types of mental health treatment, such as therapy, medication, or alternative therapies</a:t>
            </a:r>
          </a:p>
          <a:p>
            <a:pPr marL="171450" lvl="0" indent="-171450">
              <a:lnSpc>
                <a:spcPct val="150000"/>
              </a:lnSpc>
              <a:spcAft>
                <a:spcPts val="0"/>
              </a:spcAft>
              <a:buSzPct val="105000"/>
              <a:buFont typeface="Arial" panose="020B0604020202020204" pitchFamily="34" charset="0"/>
              <a:buChar char="•"/>
            </a:pPr>
            <a:r>
              <a:rPr lang="en-US" sz="1000" dirty="0">
                <a:latin typeface="Libre Franklin" pitchFamily="2" charset="0"/>
                <a:sym typeface="Corbel"/>
              </a:rPr>
              <a:t>Tips and strategies for managing symptoms of depression or other mental health conditions, such as mindfulness exercises, stress reduction techniques, or sleep hygiene practices</a:t>
            </a:r>
          </a:p>
        </p:txBody>
      </p:sp>
      <p:grpSp>
        <p:nvGrpSpPr>
          <p:cNvPr id="26" name="Google Shape;11160;p88">
            <a:extLst>
              <a:ext uri="{FF2B5EF4-FFF2-40B4-BE49-F238E27FC236}">
                <a16:creationId xmlns:a16="http://schemas.microsoft.com/office/drawing/2014/main" id="{D59AF648-BA7E-0717-27EE-DF9875A3E29B}"/>
              </a:ext>
            </a:extLst>
          </p:cNvPr>
          <p:cNvGrpSpPr/>
          <p:nvPr/>
        </p:nvGrpSpPr>
        <p:grpSpPr>
          <a:xfrm>
            <a:off x="616993" y="1331405"/>
            <a:ext cx="591954" cy="414070"/>
            <a:chOff x="3625085" y="3259862"/>
            <a:chExt cx="369207" cy="258259"/>
          </a:xfrm>
        </p:grpSpPr>
        <p:sp>
          <p:nvSpPr>
            <p:cNvPr id="28" name="Google Shape;11161;p88">
              <a:extLst>
                <a:ext uri="{FF2B5EF4-FFF2-40B4-BE49-F238E27FC236}">
                  <a16:creationId xmlns:a16="http://schemas.microsoft.com/office/drawing/2014/main" id="{6587E736-45BF-B714-B0BA-5D493678CC08}"/>
                </a:ext>
              </a:extLst>
            </p:cNvPr>
            <p:cNvSpPr/>
            <p:nvPr/>
          </p:nvSpPr>
          <p:spPr>
            <a:xfrm>
              <a:off x="3779069" y="3268978"/>
              <a:ext cx="109372" cy="40670"/>
            </a:xfrm>
            <a:custGeom>
              <a:avLst/>
              <a:gdLst/>
              <a:ahLst/>
              <a:cxnLst/>
              <a:rect l="l" t="t" r="r" b="b"/>
              <a:pathLst>
                <a:path w="4163" h="1548" extrusionOk="0">
                  <a:moveTo>
                    <a:pt x="1207" y="1"/>
                  </a:moveTo>
                  <a:cubicBezTo>
                    <a:pt x="909" y="1"/>
                    <a:pt x="638" y="174"/>
                    <a:pt x="514" y="445"/>
                  </a:cubicBezTo>
                  <a:lnTo>
                    <a:pt x="0" y="1547"/>
                  </a:lnTo>
                  <a:lnTo>
                    <a:pt x="4162" y="1547"/>
                  </a:lnTo>
                  <a:lnTo>
                    <a:pt x="3649" y="445"/>
                  </a:lnTo>
                  <a:cubicBezTo>
                    <a:pt x="3524" y="174"/>
                    <a:pt x="3253" y="1"/>
                    <a:pt x="295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62;p88">
              <a:extLst>
                <a:ext uri="{FF2B5EF4-FFF2-40B4-BE49-F238E27FC236}">
                  <a16:creationId xmlns:a16="http://schemas.microsoft.com/office/drawing/2014/main" id="{66CF7A33-3CA7-5943-E201-B07B2201EFE4}"/>
                </a:ext>
              </a:extLst>
            </p:cNvPr>
            <p:cNvSpPr/>
            <p:nvPr/>
          </p:nvSpPr>
          <p:spPr>
            <a:xfrm>
              <a:off x="3913374" y="3283192"/>
              <a:ext cx="57432" cy="31369"/>
            </a:xfrm>
            <a:custGeom>
              <a:avLst/>
              <a:gdLst/>
              <a:ahLst/>
              <a:cxnLst/>
              <a:rect l="l" t="t" r="r" b="b"/>
              <a:pathLst>
                <a:path w="2186" h="1194" extrusionOk="0">
                  <a:moveTo>
                    <a:pt x="347" y="1"/>
                  </a:moveTo>
                  <a:cubicBezTo>
                    <a:pt x="153" y="1"/>
                    <a:pt x="0" y="160"/>
                    <a:pt x="0" y="348"/>
                  </a:cubicBezTo>
                  <a:lnTo>
                    <a:pt x="0" y="1194"/>
                  </a:lnTo>
                  <a:lnTo>
                    <a:pt x="2185" y="1194"/>
                  </a:lnTo>
                  <a:lnTo>
                    <a:pt x="2185" y="348"/>
                  </a:lnTo>
                  <a:cubicBezTo>
                    <a:pt x="2185" y="160"/>
                    <a:pt x="2026" y="1"/>
                    <a:pt x="1838"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63;p88">
              <a:extLst>
                <a:ext uri="{FF2B5EF4-FFF2-40B4-BE49-F238E27FC236}">
                  <a16:creationId xmlns:a16="http://schemas.microsoft.com/office/drawing/2014/main" id="{2CA0D7FC-A8DA-15D7-BF33-1AB296960844}"/>
                </a:ext>
              </a:extLst>
            </p:cNvPr>
            <p:cNvSpPr/>
            <p:nvPr/>
          </p:nvSpPr>
          <p:spPr>
            <a:xfrm>
              <a:off x="3625085" y="3309070"/>
              <a:ext cx="369207" cy="209050"/>
            </a:xfrm>
            <a:custGeom>
              <a:avLst/>
              <a:gdLst/>
              <a:ahLst/>
              <a:cxnLst/>
              <a:rect l="l" t="t" r="r" b="b"/>
              <a:pathLst>
                <a:path w="14053" h="7957" extrusionOk="0">
                  <a:moveTo>
                    <a:pt x="860" y="1"/>
                  </a:moveTo>
                  <a:cubicBezTo>
                    <a:pt x="389" y="1"/>
                    <a:pt x="0" y="382"/>
                    <a:pt x="0" y="854"/>
                  </a:cubicBezTo>
                  <a:lnTo>
                    <a:pt x="0" y="7096"/>
                  </a:lnTo>
                  <a:cubicBezTo>
                    <a:pt x="0" y="7575"/>
                    <a:pt x="389" y="7956"/>
                    <a:pt x="860" y="7956"/>
                  </a:cubicBezTo>
                  <a:lnTo>
                    <a:pt x="13193" y="7956"/>
                  </a:lnTo>
                  <a:cubicBezTo>
                    <a:pt x="13665" y="7956"/>
                    <a:pt x="14053" y="7575"/>
                    <a:pt x="14053" y="7096"/>
                  </a:cubicBezTo>
                  <a:lnTo>
                    <a:pt x="14053" y="861"/>
                  </a:lnTo>
                  <a:cubicBezTo>
                    <a:pt x="14053" y="382"/>
                    <a:pt x="13665" y="1"/>
                    <a:pt x="13193"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64;p88">
              <a:extLst>
                <a:ext uri="{FF2B5EF4-FFF2-40B4-BE49-F238E27FC236}">
                  <a16:creationId xmlns:a16="http://schemas.microsoft.com/office/drawing/2014/main" id="{1D9C3F63-CE8D-D803-A8AE-497EA158397B}"/>
                </a:ext>
              </a:extLst>
            </p:cNvPr>
            <p:cNvSpPr/>
            <p:nvPr/>
          </p:nvSpPr>
          <p:spPr>
            <a:xfrm>
              <a:off x="3941616" y="3344065"/>
              <a:ext cx="52676" cy="145996"/>
            </a:xfrm>
            <a:custGeom>
              <a:avLst/>
              <a:gdLst/>
              <a:ahLst/>
              <a:cxnLst/>
              <a:rect l="l" t="t" r="r" b="b"/>
              <a:pathLst>
                <a:path w="2005" h="5557" extrusionOk="0">
                  <a:moveTo>
                    <a:pt x="2005" y="0"/>
                  </a:moveTo>
                  <a:lnTo>
                    <a:pt x="798" y="7"/>
                  </a:lnTo>
                  <a:lnTo>
                    <a:pt x="749" y="7"/>
                  </a:lnTo>
                  <a:cubicBezTo>
                    <a:pt x="326" y="28"/>
                    <a:pt x="0" y="382"/>
                    <a:pt x="0" y="805"/>
                  </a:cubicBezTo>
                  <a:lnTo>
                    <a:pt x="0" y="4759"/>
                  </a:lnTo>
                  <a:cubicBezTo>
                    <a:pt x="0" y="5196"/>
                    <a:pt x="354" y="5556"/>
                    <a:pt x="798" y="5556"/>
                  </a:cubicBezTo>
                  <a:lnTo>
                    <a:pt x="2005" y="5556"/>
                  </a:lnTo>
                  <a:lnTo>
                    <a:pt x="2005" y="0"/>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65;p88">
              <a:extLst>
                <a:ext uri="{FF2B5EF4-FFF2-40B4-BE49-F238E27FC236}">
                  <a16:creationId xmlns:a16="http://schemas.microsoft.com/office/drawing/2014/main" id="{0F627555-E418-57F6-5347-5463A602DA9E}"/>
                </a:ext>
              </a:extLst>
            </p:cNvPr>
            <p:cNvSpPr/>
            <p:nvPr/>
          </p:nvSpPr>
          <p:spPr>
            <a:xfrm>
              <a:off x="3739161" y="3324203"/>
              <a:ext cx="187349" cy="179783"/>
            </a:xfrm>
            <a:custGeom>
              <a:avLst/>
              <a:gdLst/>
              <a:ahLst/>
              <a:cxnLst/>
              <a:rect l="l" t="t" r="r" b="b"/>
              <a:pathLst>
                <a:path w="7131" h="6843" extrusionOk="0">
                  <a:moveTo>
                    <a:pt x="3723" y="0"/>
                  </a:moveTo>
                  <a:cubicBezTo>
                    <a:pt x="3714" y="0"/>
                    <a:pt x="3706" y="0"/>
                    <a:pt x="3697" y="0"/>
                  </a:cubicBezTo>
                  <a:cubicBezTo>
                    <a:pt x="2310" y="0"/>
                    <a:pt x="1062" y="833"/>
                    <a:pt x="534" y="2109"/>
                  </a:cubicBezTo>
                  <a:cubicBezTo>
                    <a:pt x="0" y="3392"/>
                    <a:pt x="299" y="4863"/>
                    <a:pt x="1277" y="5841"/>
                  </a:cubicBezTo>
                  <a:cubicBezTo>
                    <a:pt x="1931" y="6495"/>
                    <a:pt x="2806" y="6842"/>
                    <a:pt x="3698" y="6842"/>
                  </a:cubicBezTo>
                  <a:cubicBezTo>
                    <a:pt x="4139" y="6842"/>
                    <a:pt x="4584" y="6757"/>
                    <a:pt x="5008" y="6583"/>
                  </a:cubicBezTo>
                  <a:cubicBezTo>
                    <a:pt x="6284" y="6056"/>
                    <a:pt x="7117" y="4807"/>
                    <a:pt x="7117" y="3420"/>
                  </a:cubicBezTo>
                  <a:cubicBezTo>
                    <a:pt x="7131" y="1535"/>
                    <a:pt x="5605" y="0"/>
                    <a:pt x="372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66;p88">
              <a:extLst>
                <a:ext uri="{FF2B5EF4-FFF2-40B4-BE49-F238E27FC236}">
                  <a16:creationId xmlns:a16="http://schemas.microsoft.com/office/drawing/2014/main" id="{7CAE2529-6105-E659-4AB6-8B9DFBE870BD}"/>
                </a:ext>
              </a:extLst>
            </p:cNvPr>
            <p:cNvSpPr/>
            <p:nvPr/>
          </p:nvSpPr>
          <p:spPr>
            <a:xfrm>
              <a:off x="3755739" y="3339494"/>
              <a:ext cx="155297" cy="149096"/>
            </a:xfrm>
            <a:custGeom>
              <a:avLst/>
              <a:gdLst/>
              <a:ahLst/>
              <a:cxnLst/>
              <a:rect l="l" t="t" r="r" b="b"/>
              <a:pathLst>
                <a:path w="5911" h="5675" extrusionOk="0">
                  <a:moveTo>
                    <a:pt x="3079" y="1"/>
                  </a:moveTo>
                  <a:cubicBezTo>
                    <a:pt x="3075" y="1"/>
                    <a:pt x="3071" y="1"/>
                    <a:pt x="3066" y="1"/>
                  </a:cubicBezTo>
                  <a:cubicBezTo>
                    <a:pt x="1915" y="1"/>
                    <a:pt x="881" y="695"/>
                    <a:pt x="444" y="1749"/>
                  </a:cubicBezTo>
                  <a:cubicBezTo>
                    <a:pt x="0" y="2810"/>
                    <a:pt x="243" y="4031"/>
                    <a:pt x="1055" y="4842"/>
                  </a:cubicBezTo>
                  <a:cubicBezTo>
                    <a:pt x="1598" y="5386"/>
                    <a:pt x="2325" y="5674"/>
                    <a:pt x="3065" y="5674"/>
                  </a:cubicBezTo>
                  <a:cubicBezTo>
                    <a:pt x="3430" y="5674"/>
                    <a:pt x="3798" y="5604"/>
                    <a:pt x="4148" y="5460"/>
                  </a:cubicBezTo>
                  <a:cubicBezTo>
                    <a:pt x="5210" y="5023"/>
                    <a:pt x="5903" y="3982"/>
                    <a:pt x="5903" y="2838"/>
                  </a:cubicBezTo>
                  <a:cubicBezTo>
                    <a:pt x="5910" y="1275"/>
                    <a:pt x="4641" y="1"/>
                    <a:pt x="307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67;p88">
              <a:extLst>
                <a:ext uri="{FF2B5EF4-FFF2-40B4-BE49-F238E27FC236}">
                  <a16:creationId xmlns:a16="http://schemas.microsoft.com/office/drawing/2014/main" id="{5AACFF48-359F-FECD-D48F-FF8672C60C58}"/>
                </a:ext>
              </a:extLst>
            </p:cNvPr>
            <p:cNvSpPr/>
            <p:nvPr/>
          </p:nvSpPr>
          <p:spPr>
            <a:xfrm>
              <a:off x="3775049" y="3359172"/>
              <a:ext cx="122298" cy="108479"/>
            </a:xfrm>
            <a:custGeom>
              <a:avLst/>
              <a:gdLst/>
              <a:ahLst/>
              <a:cxnLst/>
              <a:rect l="l" t="t" r="r" b="b"/>
              <a:pathLst>
                <a:path w="4655" h="4129" extrusionOk="0">
                  <a:moveTo>
                    <a:pt x="2326" y="0"/>
                  </a:moveTo>
                  <a:cubicBezTo>
                    <a:pt x="1712" y="0"/>
                    <a:pt x="1103" y="276"/>
                    <a:pt x="694" y="799"/>
                  </a:cubicBezTo>
                  <a:cubicBezTo>
                    <a:pt x="1" y="1680"/>
                    <a:pt x="146" y="2956"/>
                    <a:pt x="1013" y="3663"/>
                  </a:cubicBezTo>
                  <a:cubicBezTo>
                    <a:pt x="1396" y="3976"/>
                    <a:pt x="1858" y="4128"/>
                    <a:pt x="2318" y="4128"/>
                  </a:cubicBezTo>
                  <a:cubicBezTo>
                    <a:pt x="2900" y="4128"/>
                    <a:pt x="3478" y="3883"/>
                    <a:pt x="3885" y="3407"/>
                  </a:cubicBezTo>
                  <a:lnTo>
                    <a:pt x="3892" y="3400"/>
                  </a:lnTo>
                  <a:cubicBezTo>
                    <a:pt x="3934" y="3351"/>
                    <a:pt x="3968" y="3310"/>
                    <a:pt x="4003" y="3261"/>
                  </a:cubicBezTo>
                  <a:cubicBezTo>
                    <a:pt x="4655" y="2346"/>
                    <a:pt x="4454" y="1083"/>
                    <a:pt x="3552" y="410"/>
                  </a:cubicBezTo>
                  <a:cubicBezTo>
                    <a:pt x="3185" y="134"/>
                    <a:pt x="2754" y="0"/>
                    <a:pt x="2326" y="0"/>
                  </a:cubicBezTo>
                  <a:close/>
                </a:path>
              </a:pathLst>
            </a:custGeom>
            <a:solidFill>
              <a:srgbClr val="C5D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68;p88">
              <a:extLst>
                <a:ext uri="{FF2B5EF4-FFF2-40B4-BE49-F238E27FC236}">
                  <a16:creationId xmlns:a16="http://schemas.microsoft.com/office/drawing/2014/main" id="{CE927513-ECDB-3F61-1AD1-9C5891E45FB7}"/>
                </a:ext>
              </a:extLst>
            </p:cNvPr>
            <p:cNvSpPr/>
            <p:nvPr/>
          </p:nvSpPr>
          <p:spPr>
            <a:xfrm>
              <a:off x="3798563" y="3359093"/>
              <a:ext cx="98075" cy="90982"/>
            </a:xfrm>
            <a:custGeom>
              <a:avLst/>
              <a:gdLst/>
              <a:ahLst/>
              <a:cxnLst/>
              <a:rect l="l" t="t" r="r" b="b"/>
              <a:pathLst>
                <a:path w="3733" h="3463" extrusionOk="0">
                  <a:moveTo>
                    <a:pt x="1423" y="1"/>
                  </a:moveTo>
                  <a:cubicBezTo>
                    <a:pt x="1124" y="1"/>
                    <a:pt x="823" y="65"/>
                    <a:pt x="541" y="198"/>
                  </a:cubicBezTo>
                  <a:cubicBezTo>
                    <a:pt x="0" y="968"/>
                    <a:pt x="42" y="2002"/>
                    <a:pt x="646" y="2723"/>
                  </a:cubicBezTo>
                  <a:cubicBezTo>
                    <a:pt x="1043" y="3204"/>
                    <a:pt x="1629" y="3463"/>
                    <a:pt x="2226" y="3463"/>
                  </a:cubicBezTo>
                  <a:cubicBezTo>
                    <a:pt x="2524" y="3463"/>
                    <a:pt x="2826" y="3398"/>
                    <a:pt x="3108" y="3264"/>
                  </a:cubicBezTo>
                  <a:cubicBezTo>
                    <a:pt x="3732" y="2390"/>
                    <a:pt x="3580" y="1183"/>
                    <a:pt x="2761" y="490"/>
                  </a:cubicBezTo>
                  <a:cubicBezTo>
                    <a:pt x="2380" y="169"/>
                    <a:pt x="1904" y="1"/>
                    <a:pt x="1423" y="1"/>
                  </a:cubicBezTo>
                  <a:close/>
                </a:path>
              </a:pathLst>
            </a:custGeom>
            <a:solidFill>
              <a:srgbClr val="D1D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69;p88">
              <a:extLst>
                <a:ext uri="{FF2B5EF4-FFF2-40B4-BE49-F238E27FC236}">
                  <a16:creationId xmlns:a16="http://schemas.microsoft.com/office/drawing/2014/main" id="{7C68B8F3-40EB-2DB4-B6AE-F3ABA18CAC93}"/>
                </a:ext>
              </a:extLst>
            </p:cNvPr>
            <p:cNvSpPr/>
            <p:nvPr/>
          </p:nvSpPr>
          <p:spPr>
            <a:xfrm>
              <a:off x="3828461" y="3387441"/>
              <a:ext cx="34286" cy="34286"/>
            </a:xfrm>
            <a:custGeom>
              <a:avLst/>
              <a:gdLst/>
              <a:ahLst/>
              <a:cxnLst/>
              <a:rect l="l" t="t" r="r" b="b"/>
              <a:pathLst>
                <a:path w="1305" h="1305" extrusionOk="0">
                  <a:moveTo>
                    <a:pt x="652" y="0"/>
                  </a:moveTo>
                  <a:cubicBezTo>
                    <a:pt x="291" y="0"/>
                    <a:pt x="0" y="292"/>
                    <a:pt x="0" y="652"/>
                  </a:cubicBezTo>
                  <a:cubicBezTo>
                    <a:pt x="0" y="1013"/>
                    <a:pt x="291" y="1304"/>
                    <a:pt x="652" y="1304"/>
                  </a:cubicBezTo>
                  <a:cubicBezTo>
                    <a:pt x="1013" y="1304"/>
                    <a:pt x="1304" y="1013"/>
                    <a:pt x="1304" y="652"/>
                  </a:cubicBezTo>
                  <a:cubicBezTo>
                    <a:pt x="1304" y="292"/>
                    <a:pt x="1013" y="0"/>
                    <a:pt x="652" y="0"/>
                  </a:cubicBezTo>
                  <a:close/>
                </a:path>
              </a:pathLst>
            </a:custGeom>
            <a:solidFill>
              <a:srgbClr val="E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70;p88">
              <a:extLst>
                <a:ext uri="{FF2B5EF4-FFF2-40B4-BE49-F238E27FC236}">
                  <a16:creationId xmlns:a16="http://schemas.microsoft.com/office/drawing/2014/main" id="{98B67461-D1A2-06FD-485D-ECB9B1C01166}"/>
                </a:ext>
              </a:extLst>
            </p:cNvPr>
            <p:cNvSpPr/>
            <p:nvPr/>
          </p:nvSpPr>
          <p:spPr>
            <a:xfrm>
              <a:off x="3658057" y="3259862"/>
              <a:ext cx="35573" cy="31028"/>
            </a:xfrm>
            <a:custGeom>
              <a:avLst/>
              <a:gdLst/>
              <a:ahLst/>
              <a:cxnLst/>
              <a:rect l="l" t="t" r="r" b="b"/>
              <a:pathLst>
                <a:path w="1354" h="1181" extrusionOk="0">
                  <a:moveTo>
                    <a:pt x="347" y="1"/>
                  </a:moveTo>
                  <a:cubicBezTo>
                    <a:pt x="153" y="1"/>
                    <a:pt x="1" y="153"/>
                    <a:pt x="1" y="348"/>
                  </a:cubicBezTo>
                  <a:lnTo>
                    <a:pt x="1" y="833"/>
                  </a:lnTo>
                  <a:cubicBezTo>
                    <a:pt x="1" y="1021"/>
                    <a:pt x="153" y="1180"/>
                    <a:pt x="347" y="1180"/>
                  </a:cubicBezTo>
                  <a:lnTo>
                    <a:pt x="1006" y="1180"/>
                  </a:lnTo>
                  <a:cubicBezTo>
                    <a:pt x="1194" y="1180"/>
                    <a:pt x="1353" y="1021"/>
                    <a:pt x="1353" y="833"/>
                  </a:cubicBezTo>
                  <a:lnTo>
                    <a:pt x="1353" y="348"/>
                  </a:lnTo>
                  <a:cubicBezTo>
                    <a:pt x="1353" y="153"/>
                    <a:pt x="1194" y="1"/>
                    <a:pt x="100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71;p88">
              <a:extLst>
                <a:ext uri="{FF2B5EF4-FFF2-40B4-BE49-F238E27FC236}">
                  <a16:creationId xmlns:a16="http://schemas.microsoft.com/office/drawing/2014/main" id="{28ABC9D0-7FDF-9C67-A92B-9920619212BE}"/>
                </a:ext>
              </a:extLst>
            </p:cNvPr>
            <p:cNvSpPr/>
            <p:nvPr/>
          </p:nvSpPr>
          <p:spPr>
            <a:xfrm>
              <a:off x="3625085" y="3281931"/>
              <a:ext cx="101517" cy="236190"/>
            </a:xfrm>
            <a:custGeom>
              <a:avLst/>
              <a:gdLst/>
              <a:ahLst/>
              <a:cxnLst/>
              <a:rect l="l" t="t" r="r" b="b"/>
              <a:pathLst>
                <a:path w="3864" h="8990" extrusionOk="0">
                  <a:moveTo>
                    <a:pt x="860" y="0"/>
                  </a:moveTo>
                  <a:cubicBezTo>
                    <a:pt x="389" y="7"/>
                    <a:pt x="7" y="389"/>
                    <a:pt x="0" y="860"/>
                  </a:cubicBezTo>
                  <a:lnTo>
                    <a:pt x="0" y="8129"/>
                  </a:lnTo>
                  <a:cubicBezTo>
                    <a:pt x="7" y="8601"/>
                    <a:pt x="389" y="8989"/>
                    <a:pt x="860" y="8989"/>
                  </a:cubicBezTo>
                  <a:lnTo>
                    <a:pt x="3004" y="8989"/>
                  </a:lnTo>
                  <a:cubicBezTo>
                    <a:pt x="3475" y="8989"/>
                    <a:pt x="3857" y="8601"/>
                    <a:pt x="3864" y="8129"/>
                  </a:cubicBezTo>
                  <a:lnTo>
                    <a:pt x="3864" y="860"/>
                  </a:lnTo>
                  <a:cubicBezTo>
                    <a:pt x="3864" y="396"/>
                    <a:pt x="3496" y="14"/>
                    <a:pt x="3031"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2;p88">
              <a:extLst>
                <a:ext uri="{FF2B5EF4-FFF2-40B4-BE49-F238E27FC236}">
                  <a16:creationId xmlns:a16="http://schemas.microsoft.com/office/drawing/2014/main" id="{1F680958-329E-9CC3-F3B6-C47EE8D7C2E4}"/>
                </a:ext>
              </a:extLst>
            </p:cNvPr>
            <p:cNvSpPr/>
            <p:nvPr/>
          </p:nvSpPr>
          <p:spPr>
            <a:xfrm>
              <a:off x="3625269" y="3281931"/>
              <a:ext cx="79474" cy="209944"/>
            </a:xfrm>
            <a:custGeom>
              <a:avLst/>
              <a:gdLst/>
              <a:ahLst/>
              <a:cxnLst/>
              <a:rect l="l" t="t" r="r" b="b"/>
              <a:pathLst>
                <a:path w="3025" h="7991" extrusionOk="0">
                  <a:moveTo>
                    <a:pt x="860" y="0"/>
                  </a:moveTo>
                  <a:cubicBezTo>
                    <a:pt x="382" y="7"/>
                    <a:pt x="0" y="389"/>
                    <a:pt x="0" y="860"/>
                  </a:cubicBezTo>
                  <a:lnTo>
                    <a:pt x="0" y="7991"/>
                  </a:lnTo>
                  <a:lnTo>
                    <a:pt x="2164" y="7991"/>
                  </a:lnTo>
                  <a:cubicBezTo>
                    <a:pt x="2636" y="7984"/>
                    <a:pt x="3017" y="7602"/>
                    <a:pt x="3024" y="7131"/>
                  </a:cubicBezTo>
                  <a:lnTo>
                    <a:pt x="3024" y="0"/>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73;p88">
              <a:extLst>
                <a:ext uri="{FF2B5EF4-FFF2-40B4-BE49-F238E27FC236}">
                  <a16:creationId xmlns:a16="http://schemas.microsoft.com/office/drawing/2014/main" id="{BCDF227A-FB88-2822-43BC-A6277EA0C8CF}"/>
                </a:ext>
              </a:extLst>
            </p:cNvPr>
            <p:cNvSpPr/>
            <p:nvPr/>
          </p:nvSpPr>
          <p:spPr>
            <a:xfrm>
              <a:off x="3912822" y="3327671"/>
              <a:ext cx="22621" cy="22621"/>
            </a:xfrm>
            <a:custGeom>
              <a:avLst/>
              <a:gdLst/>
              <a:ahLst/>
              <a:cxnLst/>
              <a:rect l="l" t="t" r="r" b="b"/>
              <a:pathLst>
                <a:path w="861" h="861" extrusionOk="0">
                  <a:moveTo>
                    <a:pt x="431" y="0"/>
                  </a:moveTo>
                  <a:cubicBezTo>
                    <a:pt x="195" y="0"/>
                    <a:pt x="0" y="194"/>
                    <a:pt x="0" y="430"/>
                  </a:cubicBezTo>
                  <a:cubicBezTo>
                    <a:pt x="0" y="666"/>
                    <a:pt x="195" y="860"/>
                    <a:pt x="431" y="860"/>
                  </a:cubicBezTo>
                  <a:cubicBezTo>
                    <a:pt x="673" y="860"/>
                    <a:pt x="861" y="666"/>
                    <a:pt x="861" y="430"/>
                  </a:cubicBezTo>
                  <a:cubicBezTo>
                    <a:pt x="861" y="194"/>
                    <a:pt x="673" y="0"/>
                    <a:pt x="431" y="0"/>
                  </a:cubicBezTo>
                  <a:close/>
                </a:path>
              </a:pathLst>
            </a:custGeom>
            <a:solidFill>
              <a:srgbClr val="B8C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0940;p88">
            <a:extLst>
              <a:ext uri="{FF2B5EF4-FFF2-40B4-BE49-F238E27FC236}">
                <a16:creationId xmlns:a16="http://schemas.microsoft.com/office/drawing/2014/main" id="{79E3E2F4-ABCA-A4CE-BAE5-5AAFCD704D70}"/>
              </a:ext>
            </a:extLst>
          </p:cNvPr>
          <p:cNvGrpSpPr/>
          <p:nvPr/>
        </p:nvGrpSpPr>
        <p:grpSpPr>
          <a:xfrm>
            <a:off x="5401353" y="1294164"/>
            <a:ext cx="597991" cy="535479"/>
            <a:chOff x="5757913" y="3227047"/>
            <a:chExt cx="388544" cy="347927"/>
          </a:xfrm>
        </p:grpSpPr>
        <p:sp>
          <p:nvSpPr>
            <p:cNvPr id="42" name="Google Shape;10941;p88">
              <a:extLst>
                <a:ext uri="{FF2B5EF4-FFF2-40B4-BE49-F238E27FC236}">
                  <a16:creationId xmlns:a16="http://schemas.microsoft.com/office/drawing/2014/main" id="{B9713700-43AD-1020-406C-3D60BB5CFAF0}"/>
                </a:ext>
              </a:extLst>
            </p:cNvPr>
            <p:cNvSpPr/>
            <p:nvPr/>
          </p:nvSpPr>
          <p:spPr>
            <a:xfrm>
              <a:off x="5757913" y="3227047"/>
              <a:ext cx="388544" cy="347927"/>
            </a:xfrm>
            <a:custGeom>
              <a:avLst/>
              <a:gdLst/>
              <a:ahLst/>
              <a:cxnLst/>
              <a:rect l="l" t="t" r="r" b="b"/>
              <a:pathLst>
                <a:path w="14789" h="13243" extrusionOk="0">
                  <a:moveTo>
                    <a:pt x="4050" y="0"/>
                  </a:moveTo>
                  <a:cubicBezTo>
                    <a:pt x="3523" y="0"/>
                    <a:pt x="2993" y="103"/>
                    <a:pt x="2490" y="314"/>
                  </a:cubicBezTo>
                  <a:cubicBezTo>
                    <a:pt x="978" y="952"/>
                    <a:pt x="0" y="2436"/>
                    <a:pt x="14" y="4073"/>
                  </a:cubicBezTo>
                  <a:cubicBezTo>
                    <a:pt x="14" y="8283"/>
                    <a:pt x="5431" y="12105"/>
                    <a:pt x="6985" y="13118"/>
                  </a:cubicBezTo>
                  <a:cubicBezTo>
                    <a:pt x="7110" y="13201"/>
                    <a:pt x="7254" y="13243"/>
                    <a:pt x="7398" y="13243"/>
                  </a:cubicBezTo>
                  <a:cubicBezTo>
                    <a:pt x="7542" y="13243"/>
                    <a:pt x="7686" y="13201"/>
                    <a:pt x="7810" y="13118"/>
                  </a:cubicBezTo>
                  <a:cubicBezTo>
                    <a:pt x="9364" y="12105"/>
                    <a:pt x="14781" y="8283"/>
                    <a:pt x="14781" y="4073"/>
                  </a:cubicBezTo>
                  <a:cubicBezTo>
                    <a:pt x="14788" y="1833"/>
                    <a:pt x="12971" y="8"/>
                    <a:pt x="10731" y="1"/>
                  </a:cubicBezTo>
                  <a:cubicBezTo>
                    <a:pt x="9662" y="1"/>
                    <a:pt x="8643" y="424"/>
                    <a:pt x="7887" y="1174"/>
                  </a:cubicBezTo>
                  <a:cubicBezTo>
                    <a:pt x="7752" y="1309"/>
                    <a:pt x="7575" y="1376"/>
                    <a:pt x="7397" y="1376"/>
                  </a:cubicBezTo>
                  <a:cubicBezTo>
                    <a:pt x="7219" y="1376"/>
                    <a:pt x="7041" y="1309"/>
                    <a:pt x="6902" y="1174"/>
                  </a:cubicBezTo>
                  <a:cubicBezTo>
                    <a:pt x="6131" y="407"/>
                    <a:pt x="5098" y="0"/>
                    <a:pt x="4050" y="0"/>
                  </a:cubicBezTo>
                  <a:close/>
                </a:path>
              </a:pathLst>
            </a:custGeom>
            <a:solidFill>
              <a:srgbClr val="96A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42;p88">
              <a:extLst>
                <a:ext uri="{FF2B5EF4-FFF2-40B4-BE49-F238E27FC236}">
                  <a16:creationId xmlns:a16="http://schemas.microsoft.com/office/drawing/2014/main" id="{C77E553A-65D9-99EC-BE8F-A1BBD6A988AA}"/>
                </a:ext>
              </a:extLst>
            </p:cNvPr>
            <p:cNvSpPr/>
            <p:nvPr/>
          </p:nvSpPr>
          <p:spPr>
            <a:xfrm>
              <a:off x="5758097" y="3227074"/>
              <a:ext cx="194101" cy="347743"/>
            </a:xfrm>
            <a:custGeom>
              <a:avLst/>
              <a:gdLst/>
              <a:ahLst/>
              <a:cxnLst/>
              <a:rect l="l" t="t" r="r" b="b"/>
              <a:pathLst>
                <a:path w="7388" h="13236" extrusionOk="0">
                  <a:moveTo>
                    <a:pt x="4058" y="0"/>
                  </a:moveTo>
                  <a:cubicBezTo>
                    <a:pt x="1811" y="7"/>
                    <a:pt x="0" y="1832"/>
                    <a:pt x="7" y="4072"/>
                  </a:cubicBezTo>
                  <a:cubicBezTo>
                    <a:pt x="7" y="8282"/>
                    <a:pt x="5424" y="12104"/>
                    <a:pt x="6978" y="13117"/>
                  </a:cubicBezTo>
                  <a:cubicBezTo>
                    <a:pt x="7088" y="13188"/>
                    <a:pt x="7223" y="13235"/>
                    <a:pt x="7360" y="13235"/>
                  </a:cubicBezTo>
                  <a:cubicBezTo>
                    <a:pt x="7369" y="13235"/>
                    <a:pt x="7378" y="13235"/>
                    <a:pt x="7387" y="13235"/>
                  </a:cubicBezTo>
                  <a:cubicBezTo>
                    <a:pt x="1859" y="5688"/>
                    <a:pt x="3829" y="1457"/>
                    <a:pt x="5702" y="354"/>
                  </a:cubicBezTo>
                  <a:cubicBezTo>
                    <a:pt x="5182" y="118"/>
                    <a:pt x="4620" y="0"/>
                    <a:pt x="4058"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Google Shape;211;p1" descr="Google Shape;211;p1">
            <a:extLst>
              <a:ext uri="{FF2B5EF4-FFF2-40B4-BE49-F238E27FC236}">
                <a16:creationId xmlns:a16="http://schemas.microsoft.com/office/drawing/2014/main" id="{C675D7F6-17AB-4950-BEE3-4B0BF358122F}"/>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95276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00D1-DA7A-1ED1-4746-90ADCAF85F5D}"/>
              </a:ext>
            </a:extLst>
          </p:cNvPr>
          <p:cNvSpPr>
            <a:spLocks noGrp="1"/>
          </p:cNvSpPr>
          <p:nvPr>
            <p:ph type="title"/>
          </p:nvPr>
        </p:nvSpPr>
        <p:spPr>
          <a:xfrm>
            <a:off x="522000" y="6260"/>
            <a:ext cx="7959060" cy="572700"/>
          </a:xfrm>
        </p:spPr>
        <p:txBody>
          <a:bodyPr anchor="ctr"/>
          <a:lstStyle/>
          <a:p>
            <a:r>
              <a:rPr lang="en-US" dirty="0"/>
              <a:t>Prototype</a:t>
            </a:r>
          </a:p>
        </p:txBody>
      </p:sp>
      <p:pic>
        <p:nvPicPr>
          <p:cNvPr id="4" name="Picture 3">
            <a:extLst>
              <a:ext uri="{FF2B5EF4-FFF2-40B4-BE49-F238E27FC236}">
                <a16:creationId xmlns:a16="http://schemas.microsoft.com/office/drawing/2014/main" id="{E245BB10-86A4-A8DA-749F-1B507CB67944}"/>
              </a:ext>
            </a:extLst>
          </p:cNvPr>
          <p:cNvPicPr>
            <a:picLocks noChangeAspect="1"/>
          </p:cNvPicPr>
          <p:nvPr/>
        </p:nvPicPr>
        <p:blipFill>
          <a:blip r:embed="rId2"/>
          <a:stretch>
            <a:fillRect/>
          </a:stretch>
        </p:blipFill>
        <p:spPr>
          <a:xfrm>
            <a:off x="2389458" y="1347216"/>
            <a:ext cx="1590132" cy="3474481"/>
          </a:xfrm>
          <a:prstGeom prst="rect">
            <a:avLst/>
          </a:prstGeom>
        </p:spPr>
      </p:pic>
      <p:pic>
        <p:nvPicPr>
          <p:cNvPr id="5" name="Picture 4">
            <a:extLst>
              <a:ext uri="{FF2B5EF4-FFF2-40B4-BE49-F238E27FC236}">
                <a16:creationId xmlns:a16="http://schemas.microsoft.com/office/drawing/2014/main" id="{FCA9CB9A-7591-D447-2CC1-C2B6406980A8}"/>
              </a:ext>
            </a:extLst>
          </p:cNvPr>
          <p:cNvPicPr>
            <a:picLocks noChangeAspect="1"/>
          </p:cNvPicPr>
          <p:nvPr/>
        </p:nvPicPr>
        <p:blipFill>
          <a:blip r:embed="rId3"/>
          <a:stretch>
            <a:fillRect/>
          </a:stretch>
        </p:blipFill>
        <p:spPr>
          <a:xfrm>
            <a:off x="4530626" y="1347217"/>
            <a:ext cx="1547476" cy="3434892"/>
          </a:xfrm>
          <a:prstGeom prst="rect">
            <a:avLst/>
          </a:prstGeom>
        </p:spPr>
      </p:pic>
      <p:pic>
        <p:nvPicPr>
          <p:cNvPr id="6" name="Picture 5">
            <a:extLst>
              <a:ext uri="{FF2B5EF4-FFF2-40B4-BE49-F238E27FC236}">
                <a16:creationId xmlns:a16="http://schemas.microsoft.com/office/drawing/2014/main" id="{B942410A-0EB9-1072-4B37-3DADE908123C}"/>
              </a:ext>
            </a:extLst>
          </p:cNvPr>
          <p:cNvPicPr>
            <a:picLocks noChangeAspect="1"/>
          </p:cNvPicPr>
          <p:nvPr/>
        </p:nvPicPr>
        <p:blipFill>
          <a:blip r:embed="rId4"/>
          <a:stretch>
            <a:fillRect/>
          </a:stretch>
        </p:blipFill>
        <p:spPr>
          <a:xfrm>
            <a:off x="6645890" y="1347216"/>
            <a:ext cx="1559929" cy="3389376"/>
          </a:xfrm>
          <a:prstGeom prst="rect">
            <a:avLst/>
          </a:prstGeom>
        </p:spPr>
      </p:pic>
      <p:pic>
        <p:nvPicPr>
          <p:cNvPr id="7" name="Picture 6">
            <a:extLst>
              <a:ext uri="{FF2B5EF4-FFF2-40B4-BE49-F238E27FC236}">
                <a16:creationId xmlns:a16="http://schemas.microsoft.com/office/drawing/2014/main" id="{B59A08C6-07C7-7697-FA8C-FFCD04068158}"/>
              </a:ext>
            </a:extLst>
          </p:cNvPr>
          <p:cNvPicPr>
            <a:picLocks noChangeAspect="1"/>
          </p:cNvPicPr>
          <p:nvPr/>
        </p:nvPicPr>
        <p:blipFill>
          <a:blip r:embed="rId5"/>
          <a:stretch>
            <a:fillRect/>
          </a:stretch>
        </p:blipFill>
        <p:spPr>
          <a:xfrm>
            <a:off x="305830" y="1347216"/>
            <a:ext cx="1529065" cy="3389376"/>
          </a:xfrm>
          <a:prstGeom prst="rect">
            <a:avLst/>
          </a:prstGeom>
        </p:spPr>
      </p:pic>
      <p:pic>
        <p:nvPicPr>
          <p:cNvPr id="8" name="Google Shape;211;p1" descr="Google Shape;211;p1">
            <a:extLst>
              <a:ext uri="{FF2B5EF4-FFF2-40B4-BE49-F238E27FC236}">
                <a16:creationId xmlns:a16="http://schemas.microsoft.com/office/drawing/2014/main" id="{36886D5C-C57E-8377-56B9-562D73FBA4BA}"/>
              </a:ext>
            </a:extLst>
          </p:cNvPr>
          <p:cNvPicPr>
            <a:picLocks noChangeAspect="1"/>
          </p:cNvPicPr>
          <p:nvPr/>
        </p:nvPicPr>
        <p:blipFill>
          <a:blip r:embed="rId6"/>
          <a:stretch>
            <a:fillRect/>
          </a:stretch>
        </p:blipFill>
        <p:spPr>
          <a:xfrm>
            <a:off x="7901607" y="0"/>
            <a:ext cx="1242393" cy="343293"/>
          </a:xfrm>
          <a:prstGeom prst="rect">
            <a:avLst/>
          </a:prstGeom>
          <a:ln w="12700">
            <a:miter lim="400000"/>
          </a:ln>
        </p:spPr>
      </p:pic>
      <p:sp>
        <p:nvSpPr>
          <p:cNvPr id="9" name="Google Shape;3277;p70">
            <a:extLst>
              <a:ext uri="{FF2B5EF4-FFF2-40B4-BE49-F238E27FC236}">
                <a16:creationId xmlns:a16="http://schemas.microsoft.com/office/drawing/2014/main" id="{7B7F760F-CD5B-427E-AF97-221C521EF32B}"/>
              </a:ext>
            </a:extLst>
          </p:cNvPr>
          <p:cNvSpPr/>
          <p:nvPr/>
        </p:nvSpPr>
        <p:spPr>
          <a:xfrm>
            <a:off x="252782" y="1035716"/>
            <a:ext cx="1633420" cy="400892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77;p70">
            <a:extLst>
              <a:ext uri="{FF2B5EF4-FFF2-40B4-BE49-F238E27FC236}">
                <a16:creationId xmlns:a16="http://schemas.microsoft.com/office/drawing/2014/main" id="{31ADB600-E331-1F07-1CC7-DA347812F888}"/>
              </a:ext>
            </a:extLst>
          </p:cNvPr>
          <p:cNvSpPr/>
          <p:nvPr/>
        </p:nvSpPr>
        <p:spPr>
          <a:xfrm>
            <a:off x="2346170" y="1035716"/>
            <a:ext cx="1633420" cy="400892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7;p70">
            <a:extLst>
              <a:ext uri="{FF2B5EF4-FFF2-40B4-BE49-F238E27FC236}">
                <a16:creationId xmlns:a16="http://schemas.microsoft.com/office/drawing/2014/main" id="{B29FFA7B-0921-6A7A-2BAD-3ED5D887448A}"/>
              </a:ext>
            </a:extLst>
          </p:cNvPr>
          <p:cNvSpPr/>
          <p:nvPr/>
        </p:nvSpPr>
        <p:spPr>
          <a:xfrm>
            <a:off x="4475710" y="1035716"/>
            <a:ext cx="1633420" cy="400892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77;p70">
            <a:extLst>
              <a:ext uri="{FF2B5EF4-FFF2-40B4-BE49-F238E27FC236}">
                <a16:creationId xmlns:a16="http://schemas.microsoft.com/office/drawing/2014/main" id="{2D73536B-0685-9B59-F44B-E1DE7785AFC1}"/>
              </a:ext>
            </a:extLst>
          </p:cNvPr>
          <p:cNvSpPr/>
          <p:nvPr/>
        </p:nvSpPr>
        <p:spPr>
          <a:xfrm>
            <a:off x="6605250" y="1035711"/>
            <a:ext cx="1633420" cy="400892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4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B22C3C2-2BCF-D602-F089-40B125BC6148}"/>
              </a:ext>
            </a:extLst>
          </p:cNvPr>
          <p:cNvPicPr>
            <a:picLocks noChangeAspect="1"/>
          </p:cNvPicPr>
          <p:nvPr/>
        </p:nvPicPr>
        <p:blipFill>
          <a:blip r:embed="rId2"/>
          <a:stretch>
            <a:fillRect/>
          </a:stretch>
        </p:blipFill>
        <p:spPr>
          <a:xfrm>
            <a:off x="306113" y="1337408"/>
            <a:ext cx="1540457" cy="3361084"/>
          </a:xfrm>
          <a:prstGeom prst="rect">
            <a:avLst/>
          </a:prstGeom>
        </p:spPr>
      </p:pic>
      <p:pic>
        <p:nvPicPr>
          <p:cNvPr id="12" name="Picture 11">
            <a:extLst>
              <a:ext uri="{FF2B5EF4-FFF2-40B4-BE49-F238E27FC236}">
                <a16:creationId xmlns:a16="http://schemas.microsoft.com/office/drawing/2014/main" id="{0CAD3B14-2DFC-199C-8102-8744BE645F32}"/>
              </a:ext>
            </a:extLst>
          </p:cNvPr>
          <p:cNvPicPr>
            <a:picLocks noChangeAspect="1"/>
          </p:cNvPicPr>
          <p:nvPr/>
        </p:nvPicPr>
        <p:blipFill>
          <a:blip r:embed="rId3"/>
          <a:stretch>
            <a:fillRect/>
          </a:stretch>
        </p:blipFill>
        <p:spPr>
          <a:xfrm>
            <a:off x="2393622" y="1346202"/>
            <a:ext cx="1560029" cy="3352290"/>
          </a:xfrm>
          <a:prstGeom prst="rect">
            <a:avLst/>
          </a:prstGeom>
        </p:spPr>
      </p:pic>
      <p:pic>
        <p:nvPicPr>
          <p:cNvPr id="13" name="Picture 12">
            <a:extLst>
              <a:ext uri="{FF2B5EF4-FFF2-40B4-BE49-F238E27FC236}">
                <a16:creationId xmlns:a16="http://schemas.microsoft.com/office/drawing/2014/main" id="{5C5050BC-EC13-DE71-C69A-82BC2EAB04EC}"/>
              </a:ext>
            </a:extLst>
          </p:cNvPr>
          <p:cNvPicPr>
            <a:picLocks noChangeAspect="1"/>
          </p:cNvPicPr>
          <p:nvPr/>
        </p:nvPicPr>
        <p:blipFill>
          <a:blip r:embed="rId4"/>
          <a:stretch>
            <a:fillRect/>
          </a:stretch>
        </p:blipFill>
        <p:spPr>
          <a:xfrm>
            <a:off x="4536773" y="1344806"/>
            <a:ext cx="1562894" cy="3359990"/>
          </a:xfrm>
          <a:prstGeom prst="rect">
            <a:avLst/>
          </a:prstGeom>
        </p:spPr>
      </p:pic>
      <p:pic>
        <p:nvPicPr>
          <p:cNvPr id="14" name="Picture 13">
            <a:extLst>
              <a:ext uri="{FF2B5EF4-FFF2-40B4-BE49-F238E27FC236}">
                <a16:creationId xmlns:a16="http://schemas.microsoft.com/office/drawing/2014/main" id="{CF2D7B24-80AD-B235-5D0D-845C5F703105}"/>
              </a:ext>
            </a:extLst>
          </p:cNvPr>
          <p:cNvPicPr>
            <a:picLocks noChangeAspect="1"/>
          </p:cNvPicPr>
          <p:nvPr/>
        </p:nvPicPr>
        <p:blipFill>
          <a:blip r:embed="rId5"/>
          <a:stretch>
            <a:fillRect/>
          </a:stretch>
        </p:blipFill>
        <p:spPr>
          <a:xfrm>
            <a:off x="6686370" y="1356998"/>
            <a:ext cx="1552984" cy="3352854"/>
          </a:xfrm>
          <a:prstGeom prst="rect">
            <a:avLst/>
          </a:prstGeom>
        </p:spPr>
      </p:pic>
      <p:pic>
        <p:nvPicPr>
          <p:cNvPr id="16" name="Google Shape;211;p1" descr="Google Shape;211;p1">
            <a:extLst>
              <a:ext uri="{FF2B5EF4-FFF2-40B4-BE49-F238E27FC236}">
                <a16:creationId xmlns:a16="http://schemas.microsoft.com/office/drawing/2014/main" id="{1160BBD3-C364-64F3-A021-A859AB174D12}"/>
              </a:ext>
            </a:extLst>
          </p:cNvPr>
          <p:cNvPicPr>
            <a:picLocks noChangeAspect="1"/>
          </p:cNvPicPr>
          <p:nvPr/>
        </p:nvPicPr>
        <p:blipFill>
          <a:blip r:embed="rId6"/>
          <a:stretch>
            <a:fillRect/>
          </a:stretch>
        </p:blipFill>
        <p:spPr>
          <a:xfrm>
            <a:off x="7901607" y="0"/>
            <a:ext cx="1242393" cy="343293"/>
          </a:xfrm>
          <a:prstGeom prst="rect">
            <a:avLst/>
          </a:prstGeom>
          <a:ln w="12700">
            <a:miter lim="400000"/>
          </a:ln>
        </p:spPr>
      </p:pic>
      <p:sp>
        <p:nvSpPr>
          <p:cNvPr id="17" name="Google Shape;3277;p70">
            <a:extLst>
              <a:ext uri="{FF2B5EF4-FFF2-40B4-BE49-F238E27FC236}">
                <a16:creationId xmlns:a16="http://schemas.microsoft.com/office/drawing/2014/main" id="{75AD670B-6962-5939-AC61-8798BFCEB2F9}"/>
              </a:ext>
            </a:extLst>
          </p:cNvPr>
          <p:cNvSpPr/>
          <p:nvPr/>
        </p:nvSpPr>
        <p:spPr>
          <a:xfrm>
            <a:off x="253471"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77;p70">
            <a:extLst>
              <a:ext uri="{FF2B5EF4-FFF2-40B4-BE49-F238E27FC236}">
                <a16:creationId xmlns:a16="http://schemas.microsoft.com/office/drawing/2014/main" id="{581F3C33-EDA7-AE2C-FC17-6152BB5CCC90}"/>
              </a:ext>
            </a:extLst>
          </p:cNvPr>
          <p:cNvSpPr/>
          <p:nvPr/>
        </p:nvSpPr>
        <p:spPr>
          <a:xfrm>
            <a:off x="2338758"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277;p70">
            <a:extLst>
              <a:ext uri="{FF2B5EF4-FFF2-40B4-BE49-F238E27FC236}">
                <a16:creationId xmlns:a16="http://schemas.microsoft.com/office/drawing/2014/main" id="{EE282E26-4BD5-006B-0AA2-1E13123A7952}"/>
              </a:ext>
            </a:extLst>
          </p:cNvPr>
          <p:cNvSpPr/>
          <p:nvPr/>
        </p:nvSpPr>
        <p:spPr>
          <a:xfrm>
            <a:off x="4488180"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77;p70">
            <a:extLst>
              <a:ext uri="{FF2B5EF4-FFF2-40B4-BE49-F238E27FC236}">
                <a16:creationId xmlns:a16="http://schemas.microsoft.com/office/drawing/2014/main" id="{6318A6A3-61DD-4A41-944F-A39D9C9CE629}"/>
              </a:ext>
            </a:extLst>
          </p:cNvPr>
          <p:cNvSpPr/>
          <p:nvPr/>
        </p:nvSpPr>
        <p:spPr>
          <a:xfrm>
            <a:off x="6637602" y="1037075"/>
            <a:ext cx="1633420" cy="398260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itle 21">
            <a:extLst>
              <a:ext uri="{FF2B5EF4-FFF2-40B4-BE49-F238E27FC236}">
                <a16:creationId xmlns:a16="http://schemas.microsoft.com/office/drawing/2014/main" id="{DBD4261C-9DFE-E821-C2AC-AA07310FB2DA}"/>
              </a:ext>
            </a:extLst>
          </p:cNvPr>
          <p:cNvSpPr>
            <a:spLocks noGrp="1"/>
          </p:cNvSpPr>
          <p:nvPr>
            <p:ph type="title"/>
          </p:nvPr>
        </p:nvSpPr>
        <p:spPr>
          <a:xfrm>
            <a:off x="422803" y="-12192"/>
            <a:ext cx="8100000" cy="572700"/>
          </a:xfrm>
        </p:spPr>
        <p:txBody>
          <a:bodyPr anchor="ctr"/>
          <a:lstStyle/>
          <a:p>
            <a:r>
              <a:rPr lang="en-US" dirty="0"/>
              <a:t>Prototype</a:t>
            </a:r>
          </a:p>
        </p:txBody>
      </p:sp>
    </p:spTree>
    <p:extLst>
      <p:ext uri="{BB962C8B-B14F-4D97-AF65-F5344CB8AC3E}">
        <p14:creationId xmlns:p14="http://schemas.microsoft.com/office/powerpoint/2010/main" val="304034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Algorithms &amp; Technologies </a:t>
            </a:r>
            <a:endParaRPr dirty="0"/>
          </a:p>
        </p:txBody>
      </p:sp>
      <p:pic>
        <p:nvPicPr>
          <p:cNvPr id="4" name="Google Shape;179;g2164a0141f7_3_0">
            <a:extLst>
              <a:ext uri="{FF2B5EF4-FFF2-40B4-BE49-F238E27FC236}">
                <a16:creationId xmlns:a16="http://schemas.microsoft.com/office/drawing/2014/main" id="{808C289A-076D-1E9F-C359-146EF4A6EE33}"/>
              </a:ext>
            </a:extLst>
          </p:cNvPr>
          <p:cNvPicPr preferRelativeResize="0"/>
          <p:nvPr/>
        </p:nvPicPr>
        <p:blipFill>
          <a:blip r:embed="rId3">
            <a:alphaModFix/>
          </a:blip>
          <a:stretch>
            <a:fillRect/>
          </a:stretch>
        </p:blipFill>
        <p:spPr>
          <a:xfrm>
            <a:off x="6705696" y="1347961"/>
            <a:ext cx="1390914" cy="1148661"/>
          </a:xfrm>
          <a:prstGeom prst="rect">
            <a:avLst/>
          </a:prstGeom>
          <a:noFill/>
          <a:ln>
            <a:noFill/>
          </a:ln>
        </p:spPr>
      </p:pic>
      <p:pic>
        <p:nvPicPr>
          <p:cNvPr id="5" name="Google Shape;180;g2164a0141f7_3_0">
            <a:extLst>
              <a:ext uri="{FF2B5EF4-FFF2-40B4-BE49-F238E27FC236}">
                <a16:creationId xmlns:a16="http://schemas.microsoft.com/office/drawing/2014/main" id="{CFB0A589-4D98-61BA-F0D3-9CBD1FE54E4D}"/>
              </a:ext>
            </a:extLst>
          </p:cNvPr>
          <p:cNvPicPr preferRelativeResize="0"/>
          <p:nvPr/>
        </p:nvPicPr>
        <p:blipFill>
          <a:blip r:embed="rId4">
            <a:alphaModFix/>
          </a:blip>
          <a:stretch>
            <a:fillRect/>
          </a:stretch>
        </p:blipFill>
        <p:spPr>
          <a:xfrm>
            <a:off x="4202894" y="1497886"/>
            <a:ext cx="1406529" cy="1039390"/>
          </a:xfrm>
          <a:prstGeom prst="rect">
            <a:avLst/>
          </a:prstGeom>
          <a:noFill/>
          <a:ln>
            <a:noFill/>
          </a:ln>
        </p:spPr>
      </p:pic>
      <p:pic>
        <p:nvPicPr>
          <p:cNvPr id="6" name="Google Shape;181;g2164a0141f7_3_0">
            <a:extLst>
              <a:ext uri="{FF2B5EF4-FFF2-40B4-BE49-F238E27FC236}">
                <a16:creationId xmlns:a16="http://schemas.microsoft.com/office/drawing/2014/main" id="{13F2D741-178D-1961-3074-55C4D640849E}"/>
              </a:ext>
            </a:extLst>
          </p:cNvPr>
          <p:cNvPicPr preferRelativeResize="0"/>
          <p:nvPr/>
        </p:nvPicPr>
        <p:blipFill>
          <a:blip r:embed="rId5">
            <a:alphaModFix/>
          </a:blip>
          <a:stretch>
            <a:fillRect/>
          </a:stretch>
        </p:blipFill>
        <p:spPr>
          <a:xfrm>
            <a:off x="3803310" y="3385339"/>
            <a:ext cx="2205699" cy="1235815"/>
          </a:xfrm>
          <a:prstGeom prst="rect">
            <a:avLst/>
          </a:prstGeom>
          <a:noFill/>
          <a:ln>
            <a:noFill/>
          </a:ln>
        </p:spPr>
      </p:pic>
      <p:pic>
        <p:nvPicPr>
          <p:cNvPr id="7" name="Google Shape;182;g2164a0141f7_3_0">
            <a:extLst>
              <a:ext uri="{FF2B5EF4-FFF2-40B4-BE49-F238E27FC236}">
                <a16:creationId xmlns:a16="http://schemas.microsoft.com/office/drawing/2014/main" id="{09539BB0-A832-756A-246E-D03C1D946940}"/>
              </a:ext>
            </a:extLst>
          </p:cNvPr>
          <p:cNvPicPr preferRelativeResize="0"/>
          <p:nvPr/>
        </p:nvPicPr>
        <p:blipFill>
          <a:blip r:embed="rId6">
            <a:alphaModFix/>
          </a:blip>
          <a:stretch>
            <a:fillRect/>
          </a:stretch>
        </p:blipFill>
        <p:spPr>
          <a:xfrm>
            <a:off x="6878007" y="3434493"/>
            <a:ext cx="1141429" cy="1148662"/>
          </a:xfrm>
          <a:prstGeom prst="rect">
            <a:avLst/>
          </a:prstGeom>
          <a:noFill/>
          <a:ln>
            <a:noFill/>
          </a:ln>
        </p:spPr>
      </p:pic>
      <p:pic>
        <p:nvPicPr>
          <p:cNvPr id="8" name="Google Shape;183;g2164a0141f7_3_0">
            <a:extLst>
              <a:ext uri="{FF2B5EF4-FFF2-40B4-BE49-F238E27FC236}">
                <a16:creationId xmlns:a16="http://schemas.microsoft.com/office/drawing/2014/main" id="{1EBD5A06-C7AA-5462-FC00-212EEB22977F}"/>
              </a:ext>
            </a:extLst>
          </p:cNvPr>
          <p:cNvPicPr preferRelativeResize="0"/>
          <p:nvPr/>
        </p:nvPicPr>
        <p:blipFill>
          <a:blip r:embed="rId7">
            <a:alphaModFix/>
          </a:blip>
          <a:stretch>
            <a:fillRect/>
          </a:stretch>
        </p:blipFill>
        <p:spPr>
          <a:xfrm>
            <a:off x="1052546" y="1463521"/>
            <a:ext cx="2054075" cy="1235816"/>
          </a:xfrm>
          <a:prstGeom prst="rect">
            <a:avLst/>
          </a:prstGeom>
          <a:noFill/>
          <a:ln>
            <a:noFill/>
          </a:ln>
        </p:spPr>
      </p:pic>
      <p:pic>
        <p:nvPicPr>
          <p:cNvPr id="9" name="Google Shape;184;g2164a0141f7_3_0">
            <a:extLst>
              <a:ext uri="{FF2B5EF4-FFF2-40B4-BE49-F238E27FC236}">
                <a16:creationId xmlns:a16="http://schemas.microsoft.com/office/drawing/2014/main" id="{1A2242D2-CA44-9C43-C333-63904D51EBB5}"/>
              </a:ext>
            </a:extLst>
          </p:cNvPr>
          <p:cNvPicPr preferRelativeResize="0"/>
          <p:nvPr/>
        </p:nvPicPr>
        <p:blipFill>
          <a:blip r:embed="rId8">
            <a:alphaModFix/>
          </a:blip>
          <a:stretch>
            <a:fillRect/>
          </a:stretch>
        </p:blipFill>
        <p:spPr>
          <a:xfrm>
            <a:off x="1474160" y="3385339"/>
            <a:ext cx="1210845" cy="1032109"/>
          </a:xfrm>
          <a:prstGeom prst="rect">
            <a:avLst/>
          </a:prstGeom>
          <a:noFill/>
          <a:ln>
            <a:noFill/>
          </a:ln>
        </p:spPr>
      </p:pic>
      <p:pic>
        <p:nvPicPr>
          <p:cNvPr id="10" name="Google Shape;211;p1" descr="Google Shape;211;p1">
            <a:extLst>
              <a:ext uri="{FF2B5EF4-FFF2-40B4-BE49-F238E27FC236}">
                <a16:creationId xmlns:a16="http://schemas.microsoft.com/office/drawing/2014/main" id="{F8810250-EAB1-AF37-062F-F4FB6E3CE34F}"/>
              </a:ext>
            </a:extLst>
          </p:cNvPr>
          <p:cNvPicPr>
            <a:picLocks noChangeAspect="1"/>
          </p:cNvPicPr>
          <p:nvPr/>
        </p:nvPicPr>
        <p:blipFill>
          <a:blip r:embed="rId9"/>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43486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70" name="Google Shape;870;p48"/>
          <p:cNvSpPr txBox="1">
            <a:spLocks noGrp="1"/>
          </p:cNvSpPr>
          <p:nvPr>
            <p:ph type="title"/>
          </p:nvPr>
        </p:nvSpPr>
        <p:spPr>
          <a:xfrm>
            <a:off x="611120" y="32884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Conceptual Architecture Diagram</a:t>
            </a:r>
            <a:endParaRPr dirty="0"/>
          </a:p>
        </p:txBody>
      </p:sp>
      <p:pic>
        <p:nvPicPr>
          <p:cNvPr id="10" name="Google Shape;193;g2164a0141f7_3_14">
            <a:extLst>
              <a:ext uri="{FF2B5EF4-FFF2-40B4-BE49-F238E27FC236}">
                <a16:creationId xmlns:a16="http://schemas.microsoft.com/office/drawing/2014/main" id="{D02C0EB8-A307-9AB2-8D1A-44BE819A7D2A}"/>
              </a:ext>
            </a:extLst>
          </p:cNvPr>
          <p:cNvPicPr preferRelativeResize="0"/>
          <p:nvPr/>
        </p:nvPicPr>
        <p:blipFill rotWithShape="1">
          <a:blip r:embed="rId3">
            <a:alphaModFix/>
          </a:blip>
          <a:srcRect l="6559" r="7760" b="7939"/>
          <a:stretch/>
        </p:blipFill>
        <p:spPr>
          <a:xfrm>
            <a:off x="2378836" y="1034332"/>
            <a:ext cx="4676169" cy="4095396"/>
          </a:xfrm>
          <a:prstGeom prst="rect">
            <a:avLst/>
          </a:prstGeom>
          <a:noFill/>
          <a:ln>
            <a:noFill/>
          </a:ln>
        </p:spPr>
      </p:pic>
      <p:pic>
        <p:nvPicPr>
          <p:cNvPr id="11" name="Google Shape;211;p1" descr="Google Shape;211;p1">
            <a:extLst>
              <a:ext uri="{FF2B5EF4-FFF2-40B4-BE49-F238E27FC236}">
                <a16:creationId xmlns:a16="http://schemas.microsoft.com/office/drawing/2014/main" id="{BFD05F9B-5875-D57C-1ACF-3945A14B0CE4}"/>
              </a:ext>
            </a:extLst>
          </p:cNvPr>
          <p:cNvPicPr>
            <a:picLocks noChangeAspect="1"/>
          </p:cNvPicPr>
          <p:nvPr/>
        </p:nvPicPr>
        <p:blipFill>
          <a:blip r:embed="rId4"/>
          <a:stretch>
            <a:fillRect/>
          </a:stretch>
        </p:blipFill>
        <p:spPr>
          <a:xfrm>
            <a:off x="7901607" y="4786434"/>
            <a:ext cx="1242393" cy="343293"/>
          </a:xfrm>
          <a:prstGeom prst="rect">
            <a:avLst/>
          </a:prstGeom>
          <a:ln w="12700">
            <a:miter lim="400000"/>
          </a:ln>
        </p:spPr>
      </p:pic>
    </p:spTree>
    <p:extLst>
      <p:ext uri="{BB962C8B-B14F-4D97-AF65-F5344CB8AC3E}">
        <p14:creationId xmlns:p14="http://schemas.microsoft.com/office/powerpoint/2010/main" val="604902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6C590-E156-B464-A572-6C5073BB90B8}"/>
              </a:ext>
            </a:extLst>
          </p:cNvPr>
          <p:cNvSpPr>
            <a:spLocks noGrp="1"/>
          </p:cNvSpPr>
          <p:nvPr>
            <p:ph type="title"/>
          </p:nvPr>
        </p:nvSpPr>
        <p:spPr/>
        <p:txBody>
          <a:bodyPr/>
          <a:lstStyle/>
          <a:p>
            <a:r>
              <a:rPr lang="en-US" dirty="0"/>
              <a:t>Sequence Diagram</a:t>
            </a:r>
          </a:p>
        </p:txBody>
      </p:sp>
      <p:grpSp>
        <p:nvGrpSpPr>
          <p:cNvPr id="51" name="Group 50">
            <a:extLst>
              <a:ext uri="{FF2B5EF4-FFF2-40B4-BE49-F238E27FC236}">
                <a16:creationId xmlns:a16="http://schemas.microsoft.com/office/drawing/2014/main" id="{9B9D4E63-42A0-FFA5-E830-94A3F62DBBD2}"/>
              </a:ext>
            </a:extLst>
          </p:cNvPr>
          <p:cNvGrpSpPr/>
          <p:nvPr/>
        </p:nvGrpSpPr>
        <p:grpSpPr>
          <a:xfrm>
            <a:off x="81776" y="1288664"/>
            <a:ext cx="9062225" cy="3788858"/>
            <a:chOff x="339552" y="1288664"/>
            <a:chExt cx="11737247" cy="5265966"/>
          </a:xfrm>
        </p:grpSpPr>
        <p:sp>
          <p:nvSpPr>
            <p:cNvPr id="52" name="Rectangle: Rounded Corners 51">
              <a:extLst>
                <a:ext uri="{FF2B5EF4-FFF2-40B4-BE49-F238E27FC236}">
                  <a16:creationId xmlns:a16="http://schemas.microsoft.com/office/drawing/2014/main" id="{86C285D2-9E7B-CC75-99DA-EE1AC679434B}"/>
                </a:ext>
              </a:extLst>
            </p:cNvPr>
            <p:cNvSpPr/>
            <p:nvPr/>
          </p:nvSpPr>
          <p:spPr>
            <a:xfrm>
              <a:off x="339553" y="1288664"/>
              <a:ext cx="724137" cy="124466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Face Recognition</a:t>
              </a:r>
            </a:p>
          </p:txBody>
        </p:sp>
        <p:sp>
          <p:nvSpPr>
            <p:cNvPr id="53" name="Rectangle: Rounded Corners 52">
              <a:extLst>
                <a:ext uri="{FF2B5EF4-FFF2-40B4-BE49-F238E27FC236}">
                  <a16:creationId xmlns:a16="http://schemas.microsoft.com/office/drawing/2014/main" id="{F428251E-8E51-8637-F0FB-A26CD7F2CC53}"/>
                </a:ext>
              </a:extLst>
            </p:cNvPr>
            <p:cNvSpPr/>
            <p:nvPr/>
          </p:nvSpPr>
          <p:spPr>
            <a:xfrm>
              <a:off x="339552" y="2579106"/>
              <a:ext cx="724137" cy="124466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API</a:t>
              </a:r>
            </a:p>
          </p:txBody>
        </p:sp>
        <p:sp>
          <p:nvSpPr>
            <p:cNvPr id="54" name="Rectangle: Rounded Corners 53">
              <a:extLst>
                <a:ext uri="{FF2B5EF4-FFF2-40B4-BE49-F238E27FC236}">
                  <a16:creationId xmlns:a16="http://schemas.microsoft.com/office/drawing/2014/main" id="{D6352612-5CD2-3213-6DAA-4E8973224E23}"/>
                </a:ext>
              </a:extLst>
            </p:cNvPr>
            <p:cNvSpPr/>
            <p:nvPr/>
          </p:nvSpPr>
          <p:spPr>
            <a:xfrm>
              <a:off x="339552" y="3869548"/>
              <a:ext cx="724137" cy="1244666"/>
            </a:xfrm>
            <a:prstGeom prst="roundRect">
              <a:avLst/>
            </a:prstGeom>
            <a:solidFill>
              <a:schemeClr val="tx1">
                <a:lumMod val="50000"/>
                <a:lumOff val="50000"/>
              </a:schemeClr>
            </a:solidFill>
            <a:ln w="3175">
              <a:solidFill>
                <a:srgbClr val="029B2D"/>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Libre Franklin" pitchFamily="2" charset="0"/>
                </a:rPr>
                <a:t>Stress out  app</a:t>
              </a:r>
            </a:p>
          </p:txBody>
        </p:sp>
        <p:cxnSp>
          <p:nvCxnSpPr>
            <p:cNvPr id="55" name="Straight Connector 54">
              <a:extLst>
                <a:ext uri="{FF2B5EF4-FFF2-40B4-BE49-F238E27FC236}">
                  <a16:creationId xmlns:a16="http://schemas.microsoft.com/office/drawing/2014/main" id="{D8CD4F64-E58D-50EC-8E6E-0A5F6CB84607}"/>
                </a:ext>
              </a:extLst>
            </p:cNvPr>
            <p:cNvCxnSpPr>
              <a:cxnSpLocks/>
            </p:cNvCxnSpPr>
            <p:nvPr/>
          </p:nvCxnSpPr>
          <p:spPr>
            <a:xfrm>
              <a:off x="1080975" y="1968973"/>
              <a:ext cx="10995824"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CB952DA-8FA7-9576-D56E-5D4C325A074F}"/>
                </a:ext>
              </a:extLst>
            </p:cNvPr>
            <p:cNvCxnSpPr>
              <a:cxnSpLocks/>
            </p:cNvCxnSpPr>
            <p:nvPr/>
          </p:nvCxnSpPr>
          <p:spPr>
            <a:xfrm>
              <a:off x="1063689" y="3258007"/>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1B8A5C-0FEB-16A1-7BF9-1FFA9D29FE11}"/>
                </a:ext>
              </a:extLst>
            </p:cNvPr>
            <p:cNvCxnSpPr>
              <a:cxnSpLocks/>
            </p:cNvCxnSpPr>
            <p:nvPr/>
          </p:nvCxnSpPr>
          <p:spPr>
            <a:xfrm>
              <a:off x="1063689" y="4545632"/>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49CE48-2C5C-84D0-51E7-BA9E480B0E69}"/>
                </a:ext>
              </a:extLst>
            </p:cNvPr>
            <p:cNvCxnSpPr>
              <a:cxnSpLocks/>
            </p:cNvCxnSpPr>
            <p:nvPr/>
          </p:nvCxnSpPr>
          <p:spPr>
            <a:xfrm>
              <a:off x="1063689" y="5833257"/>
              <a:ext cx="11013110" cy="0"/>
            </a:xfrm>
            <a:prstGeom prst="line">
              <a:avLst/>
            </a:prstGeom>
            <a:ln w="19050">
              <a:solidFill>
                <a:schemeClr val="accent5">
                  <a:lumMod val="75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59" name="Google Shape;206;g214afb23a5d_2_58">
              <a:extLst>
                <a:ext uri="{FF2B5EF4-FFF2-40B4-BE49-F238E27FC236}">
                  <a16:creationId xmlns:a16="http://schemas.microsoft.com/office/drawing/2014/main" id="{513D53A4-B05D-712B-D6D0-16702D1F53D8}"/>
                </a:ext>
              </a:extLst>
            </p:cNvPr>
            <p:cNvPicPr preferRelativeResize="0"/>
            <p:nvPr/>
          </p:nvPicPr>
          <p:blipFill>
            <a:blip r:embed="rId2">
              <a:alphaModFix/>
              <a:extLst>
                <a:ext uri="{BEBA8EAE-BF5A-486C-A8C5-ECC9F3942E4B}">
                  <a14:imgProps xmlns:a14="http://schemas.microsoft.com/office/drawing/2010/main">
                    <a14:imgLayer r:embed="rId3">
                      <a14:imgEffect>
                        <a14:backgroundRemoval t="8479" b="97213" l="5610" r="95976">
                          <a14:foregroundMark x1="15732" y1="21719" x2="15732" y2="21719"/>
                          <a14:foregroundMark x1="47073" y1="29617" x2="47073" y2="29617"/>
                          <a14:foregroundMark x1="47073" y1="30430" x2="48902" y2="41928"/>
                          <a14:foregroundMark x1="48902" y1="41928" x2="48902" y2="41928"/>
                          <a14:foregroundMark x1="48902" y1="41928" x2="47927" y2="46225"/>
                          <a14:foregroundMark x1="42439" y1="32172" x2="39634" y2="48897"/>
                          <a14:foregroundMark x1="47073" y1="34030" x2="29512" y2="38328"/>
                          <a14:foregroundMark x1="47927" y1="33101" x2="38780" y2="29617"/>
                          <a14:foregroundMark x1="38780" y1="68177" x2="23049" y2="71777"/>
                          <a14:foregroundMark x1="60854" y1="77003" x2="35976" y2="77933"/>
                          <a14:foregroundMark x1="47073" y1="79675" x2="38780" y2="80488"/>
                          <a14:foregroundMark x1="51707" y1="78746" x2="32317" y2="82230"/>
                          <a14:foregroundMark x1="23049" y1="82230" x2="28659" y2="84088"/>
                          <a14:foregroundMark x1="53537" y1="85830" x2="60000" y2="84088"/>
                          <a14:foregroundMark x1="61829" y1="83159" x2="61829" y2="83159"/>
                          <a14:foregroundMark x1="62683" y1="83159" x2="60000" y2="83159"/>
                          <a14:foregroundMark x1="46098" y1="91986" x2="46098" y2="91986"/>
                          <a14:foregroundMark x1="50732" y1="97213" x2="50732" y2="97213"/>
                          <a14:foregroundMark x1="41585" y1="93728" x2="41585" y2="93728"/>
                          <a14:foregroundMark x1="7439" y1="48084" x2="7439" y2="48084"/>
                          <a14:foregroundMark x1="6463" y1="50639" x2="6463" y2="50639"/>
                          <a14:foregroundMark x1="5610" y1="56794" x2="5610" y2="56794"/>
                          <a14:foregroundMark x1="5610" y1="56794" x2="5610" y2="56794"/>
                          <a14:foregroundMark x1="50732" y1="9408" x2="50732" y2="9408"/>
                          <a14:foregroundMark x1="62683" y1="8479" x2="62683" y2="8479"/>
                          <a14:foregroundMark x1="67317" y1="8479" x2="67317" y2="8479"/>
                          <a14:foregroundMark x1="95976" y1="43670" x2="95976" y2="43670"/>
                          <a14:backgroundMark x1="25854" y1="31359" x2="24878" y2="35772"/>
                        </a14:backgroundRemoval>
                      </a14:imgEffect>
                    </a14:imgLayer>
                  </a14:imgProps>
                </a:ext>
              </a:extLst>
            </a:blip>
            <a:stretch>
              <a:fillRect/>
            </a:stretch>
          </p:blipFill>
          <p:spPr>
            <a:xfrm>
              <a:off x="371107" y="5486205"/>
              <a:ext cx="661025" cy="694104"/>
            </a:xfrm>
            <a:prstGeom prst="rect">
              <a:avLst/>
            </a:prstGeom>
            <a:noFill/>
            <a:ln>
              <a:noFill/>
            </a:ln>
          </p:spPr>
        </p:pic>
        <p:sp>
          <p:nvSpPr>
            <p:cNvPr id="60" name="TextBox 59">
              <a:extLst>
                <a:ext uri="{FF2B5EF4-FFF2-40B4-BE49-F238E27FC236}">
                  <a16:creationId xmlns:a16="http://schemas.microsoft.com/office/drawing/2014/main" id="{F0E8CD73-5F68-A547-CBAF-962460A92055}"/>
                </a:ext>
              </a:extLst>
            </p:cNvPr>
            <p:cNvSpPr txBox="1"/>
            <p:nvPr/>
          </p:nvSpPr>
          <p:spPr>
            <a:xfrm>
              <a:off x="371107" y="6171683"/>
              <a:ext cx="661025" cy="382947"/>
            </a:xfrm>
            <a:prstGeom prst="rect">
              <a:avLst/>
            </a:prstGeom>
            <a:noFill/>
          </p:spPr>
          <p:txBody>
            <a:bodyPr wrap="square" rtlCol="0">
              <a:spAutoFit/>
            </a:bodyPr>
            <a:lstStyle/>
            <a:p>
              <a:r>
                <a:rPr lang="en-US" sz="1100" dirty="0">
                  <a:latin typeface="Libre Franklin" pitchFamily="2" charset="0"/>
                </a:rPr>
                <a:t>User</a:t>
              </a:r>
            </a:p>
          </p:txBody>
        </p:sp>
        <p:cxnSp>
          <p:nvCxnSpPr>
            <p:cNvPr id="61" name="Straight Arrow Connector 60">
              <a:extLst>
                <a:ext uri="{FF2B5EF4-FFF2-40B4-BE49-F238E27FC236}">
                  <a16:creationId xmlns:a16="http://schemas.microsoft.com/office/drawing/2014/main" id="{BF31EFFC-8144-9AD3-8D99-9838906FC810}"/>
                </a:ext>
              </a:extLst>
            </p:cNvPr>
            <p:cNvCxnSpPr/>
            <p:nvPr/>
          </p:nvCxnSpPr>
          <p:spPr>
            <a:xfrm flipV="1">
              <a:off x="1866109" y="4545632"/>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80639C5-BF99-A0B3-6055-5FF826278A9B}"/>
                </a:ext>
              </a:extLst>
            </p:cNvPr>
            <p:cNvCxnSpPr/>
            <p:nvPr/>
          </p:nvCxnSpPr>
          <p:spPr>
            <a:xfrm flipV="1">
              <a:off x="2547897" y="4547041"/>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8C433D5-9C22-A01C-0079-3E3868245418}"/>
                </a:ext>
              </a:extLst>
            </p:cNvPr>
            <p:cNvCxnSpPr/>
            <p:nvPr/>
          </p:nvCxnSpPr>
          <p:spPr>
            <a:xfrm flipV="1">
              <a:off x="3225285" y="45152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A8EB3D16-11E0-D0E1-0A54-C8418E6D7DA4}"/>
                </a:ext>
              </a:extLst>
            </p:cNvPr>
            <p:cNvSpPr/>
            <p:nvPr/>
          </p:nvSpPr>
          <p:spPr>
            <a:xfrm rot="5400000">
              <a:off x="1181060" y="5069865"/>
              <a:ext cx="688474" cy="56743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Open App</a:t>
              </a:r>
            </a:p>
          </p:txBody>
        </p:sp>
        <p:sp>
          <p:nvSpPr>
            <p:cNvPr id="65" name="Rectangle: Rounded Corners 64">
              <a:extLst>
                <a:ext uri="{FF2B5EF4-FFF2-40B4-BE49-F238E27FC236}">
                  <a16:creationId xmlns:a16="http://schemas.microsoft.com/office/drawing/2014/main" id="{5DCB9AFB-929D-2E5A-B7EB-5596E84458A2}"/>
                </a:ext>
              </a:extLst>
            </p:cNvPr>
            <p:cNvSpPr/>
            <p:nvPr/>
          </p:nvSpPr>
          <p:spPr>
            <a:xfrm rot="5400000">
              <a:off x="1864296" y="5061397"/>
              <a:ext cx="693690" cy="573432"/>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“Open Test”</a:t>
              </a:r>
            </a:p>
          </p:txBody>
        </p:sp>
        <p:sp>
          <p:nvSpPr>
            <p:cNvPr id="66" name="Rectangle: Rounded Corners 65">
              <a:extLst>
                <a:ext uri="{FF2B5EF4-FFF2-40B4-BE49-F238E27FC236}">
                  <a16:creationId xmlns:a16="http://schemas.microsoft.com/office/drawing/2014/main" id="{6F4237B3-45E3-5FD0-5AE4-D5D3250826CB}"/>
                </a:ext>
              </a:extLst>
            </p:cNvPr>
            <p:cNvSpPr/>
            <p:nvPr/>
          </p:nvSpPr>
          <p:spPr>
            <a:xfrm rot="5400000">
              <a:off x="2539746" y="5072730"/>
              <a:ext cx="693688" cy="550770"/>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“Start Test”</a:t>
              </a:r>
            </a:p>
          </p:txBody>
        </p:sp>
        <p:cxnSp>
          <p:nvCxnSpPr>
            <p:cNvPr id="67" name="Straight Arrow Connector 66">
              <a:extLst>
                <a:ext uri="{FF2B5EF4-FFF2-40B4-BE49-F238E27FC236}">
                  <a16:creationId xmlns:a16="http://schemas.microsoft.com/office/drawing/2014/main" id="{818C66F2-505E-7A9F-9975-C6541887D69B}"/>
                </a:ext>
              </a:extLst>
            </p:cNvPr>
            <p:cNvCxnSpPr/>
            <p:nvPr/>
          </p:nvCxnSpPr>
          <p:spPr>
            <a:xfrm>
              <a:off x="2155359" y="325800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ED049FC-4055-1C2A-FC88-B6996FC49C23}"/>
                </a:ext>
              </a:extLst>
            </p:cNvPr>
            <p:cNvCxnSpPr/>
            <p:nvPr/>
          </p:nvCxnSpPr>
          <p:spPr>
            <a:xfrm>
              <a:off x="2977484" y="328140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444A22A6-E9FD-E902-0314-848B8851C243}"/>
                </a:ext>
              </a:extLst>
            </p:cNvPr>
            <p:cNvSpPr/>
            <p:nvPr/>
          </p:nvSpPr>
          <p:spPr>
            <a:xfrm rot="5400000">
              <a:off x="1315622" y="3504939"/>
              <a:ext cx="865497" cy="72413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Open App</a:t>
              </a:r>
            </a:p>
          </p:txBody>
        </p:sp>
        <p:sp>
          <p:nvSpPr>
            <p:cNvPr id="70" name="Rectangle: Rounded Corners 69">
              <a:extLst>
                <a:ext uri="{FF2B5EF4-FFF2-40B4-BE49-F238E27FC236}">
                  <a16:creationId xmlns:a16="http://schemas.microsoft.com/office/drawing/2014/main" id="{9DD5E3A2-82CE-2F11-5428-AA90C6D6508E}"/>
                </a:ext>
              </a:extLst>
            </p:cNvPr>
            <p:cNvSpPr/>
            <p:nvPr/>
          </p:nvSpPr>
          <p:spPr>
            <a:xfrm rot="5400000">
              <a:off x="2130230" y="3494756"/>
              <a:ext cx="868286" cy="74729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Instruction</a:t>
              </a:r>
            </a:p>
          </p:txBody>
        </p:sp>
        <p:cxnSp>
          <p:nvCxnSpPr>
            <p:cNvPr id="71" name="Straight Arrow Connector 70">
              <a:extLst>
                <a:ext uri="{FF2B5EF4-FFF2-40B4-BE49-F238E27FC236}">
                  <a16:creationId xmlns:a16="http://schemas.microsoft.com/office/drawing/2014/main" id="{4354E8C9-8D9D-BE91-E8AE-DC00F67C0AD4}"/>
                </a:ext>
              </a:extLst>
            </p:cNvPr>
            <p:cNvCxnSpPr/>
            <p:nvPr/>
          </p:nvCxnSpPr>
          <p:spPr>
            <a:xfrm>
              <a:off x="3815579" y="3255190"/>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018CFC94-54E7-ACB0-D8AF-CF50CA0CDD7D}"/>
                </a:ext>
              </a:extLst>
            </p:cNvPr>
            <p:cNvSpPr/>
            <p:nvPr/>
          </p:nvSpPr>
          <p:spPr>
            <a:xfrm rot="5400000">
              <a:off x="2975795" y="3485467"/>
              <a:ext cx="862681" cy="760263"/>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600" dirty="0">
                  <a:latin typeface="Libre Franklin" pitchFamily="2" charset="0"/>
                </a:rPr>
                <a:t>Display Camera Viewfinder</a:t>
              </a:r>
            </a:p>
          </p:txBody>
        </p:sp>
        <p:cxnSp>
          <p:nvCxnSpPr>
            <p:cNvPr id="73" name="Straight Arrow Connector 72">
              <a:extLst>
                <a:ext uri="{FF2B5EF4-FFF2-40B4-BE49-F238E27FC236}">
                  <a16:creationId xmlns:a16="http://schemas.microsoft.com/office/drawing/2014/main" id="{B6A6F29C-5372-1FBB-49DC-1873E7A0CD12}"/>
                </a:ext>
              </a:extLst>
            </p:cNvPr>
            <p:cNvCxnSpPr/>
            <p:nvPr/>
          </p:nvCxnSpPr>
          <p:spPr>
            <a:xfrm flipV="1">
              <a:off x="4588215" y="1993779"/>
              <a:ext cx="0" cy="2549036"/>
            </a:xfrm>
            <a:prstGeom prst="straightConnector1">
              <a:avLst/>
            </a:prstGeom>
            <a:ln w="1905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87C040F1-79A2-4C46-BB33-33B268711DAC}"/>
                </a:ext>
              </a:extLst>
            </p:cNvPr>
            <p:cNvSpPr/>
            <p:nvPr/>
          </p:nvSpPr>
          <p:spPr>
            <a:xfrm rot="5400000">
              <a:off x="3779435" y="3533509"/>
              <a:ext cx="865264" cy="66676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Position Face</a:t>
              </a:r>
            </a:p>
          </p:txBody>
        </p:sp>
        <p:sp>
          <p:nvSpPr>
            <p:cNvPr id="75" name="Rectangle: Rounded Corners 74">
              <a:extLst>
                <a:ext uri="{FF2B5EF4-FFF2-40B4-BE49-F238E27FC236}">
                  <a16:creationId xmlns:a16="http://schemas.microsoft.com/office/drawing/2014/main" id="{84AA9D1A-0CF2-FEC7-CFFD-D20B7506FBCA}"/>
                </a:ext>
              </a:extLst>
            </p:cNvPr>
            <p:cNvSpPr/>
            <p:nvPr/>
          </p:nvSpPr>
          <p:spPr>
            <a:xfrm rot="5400000">
              <a:off x="3763526" y="2298518"/>
              <a:ext cx="897078" cy="666771"/>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Capture Face Image</a:t>
              </a:r>
            </a:p>
          </p:txBody>
        </p:sp>
        <p:cxnSp>
          <p:nvCxnSpPr>
            <p:cNvPr id="76" name="Straight Arrow Connector 75">
              <a:extLst>
                <a:ext uri="{FF2B5EF4-FFF2-40B4-BE49-F238E27FC236}">
                  <a16:creationId xmlns:a16="http://schemas.microsoft.com/office/drawing/2014/main" id="{6D4FE012-A10F-21B2-2F28-F2D2DD470A14}"/>
                </a:ext>
              </a:extLst>
            </p:cNvPr>
            <p:cNvCxnSpPr/>
            <p:nvPr/>
          </p:nvCxnSpPr>
          <p:spPr>
            <a:xfrm flipV="1">
              <a:off x="5411715" y="1967565"/>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773A343D-A9ED-F56C-2175-6C2140910333}"/>
                </a:ext>
              </a:extLst>
            </p:cNvPr>
            <p:cNvSpPr/>
            <p:nvPr/>
          </p:nvSpPr>
          <p:spPr>
            <a:xfrm rot="5400000">
              <a:off x="4551586" y="2254245"/>
              <a:ext cx="890722" cy="748961"/>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Send image for analysis</a:t>
              </a:r>
            </a:p>
          </p:txBody>
        </p:sp>
        <p:cxnSp>
          <p:nvCxnSpPr>
            <p:cNvPr id="78" name="Straight Arrow Connector 77">
              <a:extLst>
                <a:ext uri="{FF2B5EF4-FFF2-40B4-BE49-F238E27FC236}">
                  <a16:creationId xmlns:a16="http://schemas.microsoft.com/office/drawing/2014/main" id="{3184DE76-A3F1-D352-90AF-80999EA3F255}"/>
                </a:ext>
              </a:extLst>
            </p:cNvPr>
            <p:cNvCxnSpPr/>
            <p:nvPr/>
          </p:nvCxnSpPr>
          <p:spPr>
            <a:xfrm flipV="1">
              <a:off x="6179929" y="197594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A6556F01-7813-0D1D-5FEE-6945B715BDC6}"/>
                </a:ext>
              </a:extLst>
            </p:cNvPr>
            <p:cNvSpPr/>
            <p:nvPr/>
          </p:nvSpPr>
          <p:spPr>
            <a:xfrm rot="5400000">
              <a:off x="5352625" y="2298477"/>
              <a:ext cx="890722" cy="66049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Analyze image</a:t>
              </a:r>
            </a:p>
          </p:txBody>
        </p:sp>
        <p:sp>
          <p:nvSpPr>
            <p:cNvPr id="80" name="Rectangle: Rounded Corners 79">
              <a:extLst>
                <a:ext uri="{FF2B5EF4-FFF2-40B4-BE49-F238E27FC236}">
                  <a16:creationId xmlns:a16="http://schemas.microsoft.com/office/drawing/2014/main" id="{DB569241-0E07-472A-3EEF-919EEEA08298}"/>
                </a:ext>
              </a:extLst>
            </p:cNvPr>
            <p:cNvSpPr/>
            <p:nvPr/>
          </p:nvSpPr>
          <p:spPr>
            <a:xfrm rot="5400000">
              <a:off x="6118989" y="2278558"/>
              <a:ext cx="890721" cy="700336"/>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Return Analysis</a:t>
              </a:r>
            </a:p>
          </p:txBody>
        </p:sp>
        <p:cxnSp>
          <p:nvCxnSpPr>
            <p:cNvPr id="81" name="Straight Arrow Connector 80">
              <a:extLst>
                <a:ext uri="{FF2B5EF4-FFF2-40B4-BE49-F238E27FC236}">
                  <a16:creationId xmlns:a16="http://schemas.microsoft.com/office/drawing/2014/main" id="{27EB523C-D94A-EAB0-B5AF-EE3FF52B709E}"/>
                </a:ext>
              </a:extLst>
            </p:cNvPr>
            <p:cNvCxnSpPr/>
            <p:nvPr/>
          </p:nvCxnSpPr>
          <p:spPr>
            <a:xfrm>
              <a:off x="6952899" y="199377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E31E9EE-20D7-A425-6DD6-5DA543139B4A}"/>
                </a:ext>
              </a:extLst>
            </p:cNvPr>
            <p:cNvCxnSpPr/>
            <p:nvPr/>
          </p:nvCxnSpPr>
          <p:spPr>
            <a:xfrm flipV="1">
              <a:off x="7010344" y="325518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5D6462FF-DEB3-2FFB-148E-B67E0287C680}"/>
                </a:ext>
              </a:extLst>
            </p:cNvPr>
            <p:cNvSpPr/>
            <p:nvPr/>
          </p:nvSpPr>
          <p:spPr>
            <a:xfrm rot="5400000">
              <a:off x="6069882" y="3475883"/>
              <a:ext cx="915309" cy="83206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Progress indicator</a:t>
              </a:r>
            </a:p>
          </p:txBody>
        </p:sp>
        <p:cxnSp>
          <p:nvCxnSpPr>
            <p:cNvPr id="84" name="Straight Arrow Connector 83">
              <a:extLst>
                <a:ext uri="{FF2B5EF4-FFF2-40B4-BE49-F238E27FC236}">
                  <a16:creationId xmlns:a16="http://schemas.microsoft.com/office/drawing/2014/main" id="{825962F5-F61B-2B9E-F81A-E1653B86A08F}"/>
                </a:ext>
              </a:extLst>
            </p:cNvPr>
            <p:cNvCxnSpPr/>
            <p:nvPr/>
          </p:nvCxnSpPr>
          <p:spPr>
            <a:xfrm>
              <a:off x="7806737" y="328140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73E33B11-C0D3-F0F0-6F53-BB9369745A2A}"/>
                </a:ext>
              </a:extLst>
            </p:cNvPr>
            <p:cNvSpPr/>
            <p:nvPr/>
          </p:nvSpPr>
          <p:spPr>
            <a:xfrm rot="5400000">
              <a:off x="6944318" y="3521879"/>
              <a:ext cx="914115"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Result</a:t>
              </a:r>
            </a:p>
          </p:txBody>
        </p:sp>
        <p:cxnSp>
          <p:nvCxnSpPr>
            <p:cNvPr id="86" name="Straight Arrow Connector 85">
              <a:extLst>
                <a:ext uri="{FF2B5EF4-FFF2-40B4-BE49-F238E27FC236}">
                  <a16:creationId xmlns:a16="http://schemas.microsoft.com/office/drawing/2014/main" id="{70F9EEBC-A3FB-3CD6-0BE8-500C375EAFE3}"/>
                </a:ext>
              </a:extLst>
            </p:cNvPr>
            <p:cNvCxnSpPr/>
            <p:nvPr/>
          </p:nvCxnSpPr>
          <p:spPr>
            <a:xfrm>
              <a:off x="7875159" y="4569029"/>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A020B09D-DBB0-1363-6FC1-8C0871240B90}"/>
                </a:ext>
              </a:extLst>
            </p:cNvPr>
            <p:cNvSpPr/>
            <p:nvPr/>
          </p:nvSpPr>
          <p:spPr>
            <a:xfrm rot="5400000">
              <a:off x="7177183" y="4882933"/>
              <a:ext cx="688474" cy="636419"/>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700" dirty="0">
                  <a:latin typeface="Libre Franklin" pitchFamily="2" charset="0"/>
                </a:rPr>
                <a:t>Choose Action</a:t>
              </a:r>
            </a:p>
          </p:txBody>
        </p:sp>
        <p:cxnSp>
          <p:nvCxnSpPr>
            <p:cNvPr id="88" name="Straight Arrow Connector 87">
              <a:extLst>
                <a:ext uri="{FF2B5EF4-FFF2-40B4-BE49-F238E27FC236}">
                  <a16:creationId xmlns:a16="http://schemas.microsoft.com/office/drawing/2014/main" id="{7BBCC183-09E7-BFC0-6EB2-2CD0096A32A5}"/>
                </a:ext>
              </a:extLst>
            </p:cNvPr>
            <p:cNvCxnSpPr/>
            <p:nvPr/>
          </p:nvCxnSpPr>
          <p:spPr>
            <a:xfrm>
              <a:off x="8681123" y="4557723"/>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AA2CDFD7-8C09-D0FD-4970-9F4D80E16D6F}"/>
                </a:ext>
              </a:extLst>
            </p:cNvPr>
            <p:cNvSpPr/>
            <p:nvPr/>
          </p:nvSpPr>
          <p:spPr>
            <a:xfrm rot="5400000">
              <a:off x="7941160" y="4829640"/>
              <a:ext cx="688474" cy="72039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Perform action</a:t>
              </a:r>
            </a:p>
          </p:txBody>
        </p:sp>
        <p:cxnSp>
          <p:nvCxnSpPr>
            <p:cNvPr id="90" name="Straight Arrow Connector 89">
              <a:extLst>
                <a:ext uri="{FF2B5EF4-FFF2-40B4-BE49-F238E27FC236}">
                  <a16:creationId xmlns:a16="http://schemas.microsoft.com/office/drawing/2014/main" id="{F1608518-1612-C82E-A93F-C7371B61C942}"/>
                </a:ext>
              </a:extLst>
            </p:cNvPr>
            <p:cNvCxnSpPr/>
            <p:nvPr/>
          </p:nvCxnSpPr>
          <p:spPr>
            <a:xfrm flipV="1">
              <a:off x="9499224" y="45428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5FD88A45-4509-2323-B3C0-B672F77E416C}"/>
                </a:ext>
              </a:extLst>
            </p:cNvPr>
            <p:cNvSpPr/>
            <p:nvPr/>
          </p:nvSpPr>
          <p:spPr>
            <a:xfrm rot="5400000">
              <a:off x="8725641" y="4800665"/>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“View History”</a:t>
              </a:r>
            </a:p>
          </p:txBody>
        </p:sp>
        <p:cxnSp>
          <p:nvCxnSpPr>
            <p:cNvPr id="92" name="Straight Arrow Connector 91">
              <a:extLst>
                <a:ext uri="{FF2B5EF4-FFF2-40B4-BE49-F238E27FC236}">
                  <a16:creationId xmlns:a16="http://schemas.microsoft.com/office/drawing/2014/main" id="{3DA25D2C-D836-9365-4644-D04E50A0D303}"/>
                </a:ext>
              </a:extLst>
            </p:cNvPr>
            <p:cNvCxnSpPr/>
            <p:nvPr/>
          </p:nvCxnSpPr>
          <p:spPr>
            <a:xfrm flipV="1">
              <a:off x="9674023" y="325103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5F8CDC68-0C14-85DD-6B7A-C0CA921CB171}"/>
                </a:ext>
              </a:extLst>
            </p:cNvPr>
            <p:cNvSpPr/>
            <p:nvPr/>
          </p:nvSpPr>
          <p:spPr>
            <a:xfrm rot="5400000">
              <a:off x="8754273" y="3492441"/>
              <a:ext cx="911156" cy="794790"/>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Display History</a:t>
              </a:r>
            </a:p>
          </p:txBody>
        </p:sp>
        <p:cxnSp>
          <p:nvCxnSpPr>
            <p:cNvPr id="94" name="Straight Arrow Connector 93">
              <a:extLst>
                <a:ext uri="{FF2B5EF4-FFF2-40B4-BE49-F238E27FC236}">
                  <a16:creationId xmlns:a16="http://schemas.microsoft.com/office/drawing/2014/main" id="{8036FA20-4F44-E068-1938-02051B79D129}"/>
                </a:ext>
              </a:extLst>
            </p:cNvPr>
            <p:cNvCxnSpPr/>
            <p:nvPr/>
          </p:nvCxnSpPr>
          <p:spPr>
            <a:xfrm flipV="1">
              <a:off x="10315917" y="4522235"/>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6F07B3DA-1775-BDDE-240F-EE52FA849FB2}"/>
                </a:ext>
              </a:extLst>
            </p:cNvPr>
            <p:cNvSpPr/>
            <p:nvPr/>
          </p:nvSpPr>
          <p:spPr>
            <a:xfrm rot="5400000">
              <a:off x="9542334" y="4780086"/>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Click “Delete History”</a:t>
              </a:r>
            </a:p>
          </p:txBody>
        </p:sp>
        <p:cxnSp>
          <p:nvCxnSpPr>
            <p:cNvPr id="96" name="Straight Arrow Connector 95">
              <a:extLst>
                <a:ext uri="{FF2B5EF4-FFF2-40B4-BE49-F238E27FC236}">
                  <a16:creationId xmlns:a16="http://schemas.microsoft.com/office/drawing/2014/main" id="{EB7BCA99-DC1B-AE6C-27E3-9E52F37714EA}"/>
                </a:ext>
              </a:extLst>
            </p:cNvPr>
            <p:cNvCxnSpPr/>
            <p:nvPr/>
          </p:nvCxnSpPr>
          <p:spPr>
            <a:xfrm>
              <a:off x="11104732" y="4531187"/>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Rounded Corners 96">
              <a:extLst>
                <a:ext uri="{FF2B5EF4-FFF2-40B4-BE49-F238E27FC236}">
                  <a16:creationId xmlns:a16="http://schemas.microsoft.com/office/drawing/2014/main" id="{4ECA001C-00F9-F139-08EB-2BCCA347E633}"/>
                </a:ext>
              </a:extLst>
            </p:cNvPr>
            <p:cNvSpPr/>
            <p:nvPr/>
          </p:nvSpPr>
          <p:spPr>
            <a:xfrm rot="5400000">
              <a:off x="10364769" y="4803104"/>
              <a:ext cx="688474" cy="720394"/>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dirty="0">
                  <a:latin typeface="Libre Franklin" pitchFamily="2" charset="0"/>
                </a:rPr>
                <a:t>Confirm action</a:t>
              </a:r>
            </a:p>
          </p:txBody>
        </p:sp>
        <p:cxnSp>
          <p:nvCxnSpPr>
            <p:cNvPr id="98" name="Straight Arrow Connector 97">
              <a:extLst>
                <a:ext uri="{FF2B5EF4-FFF2-40B4-BE49-F238E27FC236}">
                  <a16:creationId xmlns:a16="http://schemas.microsoft.com/office/drawing/2014/main" id="{8725C6B3-7698-91C9-03F1-CF76F3DE6C72}"/>
                </a:ext>
              </a:extLst>
            </p:cNvPr>
            <p:cNvCxnSpPr/>
            <p:nvPr/>
          </p:nvCxnSpPr>
          <p:spPr>
            <a:xfrm flipV="1">
              <a:off x="11917619" y="4542814"/>
              <a:ext cx="0" cy="128762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563CF9D8-E262-6A41-8CDF-953AFE8F730D}"/>
                </a:ext>
              </a:extLst>
            </p:cNvPr>
            <p:cNvSpPr/>
            <p:nvPr/>
          </p:nvSpPr>
          <p:spPr>
            <a:xfrm rot="5400000">
              <a:off x="11144036" y="4800665"/>
              <a:ext cx="716026" cy="738878"/>
            </a:xfrm>
            <a:prstGeom prst="roundRect">
              <a:avLst/>
            </a:prstGeom>
            <a:solidFill>
              <a:schemeClr val="tx1">
                <a:lumMod val="50000"/>
                <a:lumOff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Libre Franklin" pitchFamily="2" charset="0"/>
                </a:rPr>
                <a:t>Delete History</a:t>
              </a:r>
            </a:p>
          </p:txBody>
        </p:sp>
      </p:grpSp>
      <p:pic>
        <p:nvPicPr>
          <p:cNvPr id="100" name="Google Shape;211;p1" descr="Google Shape;211;p1">
            <a:extLst>
              <a:ext uri="{FF2B5EF4-FFF2-40B4-BE49-F238E27FC236}">
                <a16:creationId xmlns:a16="http://schemas.microsoft.com/office/drawing/2014/main" id="{A0C41649-0ED2-811F-878E-DD5C6E49FF73}"/>
              </a:ext>
            </a:extLst>
          </p:cNvPr>
          <p:cNvPicPr>
            <a:picLocks noChangeAspect="1"/>
          </p:cNvPicPr>
          <p:nvPr/>
        </p:nvPicPr>
        <p:blipFill>
          <a:blip r:embed="rId4"/>
          <a:stretch>
            <a:fillRect/>
          </a:stretch>
        </p:blipFill>
        <p:spPr>
          <a:xfrm>
            <a:off x="7901607" y="4786434"/>
            <a:ext cx="1242393" cy="343293"/>
          </a:xfrm>
          <a:prstGeom prst="rect">
            <a:avLst/>
          </a:prstGeom>
          <a:ln w="12700">
            <a:miter lim="400000"/>
          </a:ln>
        </p:spPr>
      </p:pic>
    </p:spTree>
    <p:extLst>
      <p:ext uri="{BB962C8B-B14F-4D97-AF65-F5344CB8AC3E}">
        <p14:creationId xmlns:p14="http://schemas.microsoft.com/office/powerpoint/2010/main" val="205575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p:cNvSpPr/>
          <p:nvPr/>
        </p:nvSpPr>
        <p:spPr>
          <a:xfrm flipH="1">
            <a:off x="3886699"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flipH="1">
            <a:off x="6582374"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flipH="1">
            <a:off x="1191024" y="1423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txBox="1">
            <a:spLocks noGrp="1"/>
          </p:cNvSpPr>
          <p:nvPr>
            <p:ph type="title" idx="17"/>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Agenda</a:t>
            </a:r>
            <a:endParaRPr dirty="0"/>
          </a:p>
        </p:txBody>
      </p:sp>
      <p:sp>
        <p:nvSpPr>
          <p:cNvPr id="526" name="Google Shape;526;p43"/>
          <p:cNvSpPr txBox="1">
            <a:spLocks noGrp="1"/>
          </p:cNvSpPr>
          <p:nvPr>
            <p:ph type="subTitle" idx="2"/>
          </p:nvPr>
        </p:nvSpPr>
        <p:spPr>
          <a:xfrm>
            <a:off x="687143" y="1819907"/>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Project Description and problem statement</a:t>
            </a:r>
            <a:endParaRPr sz="1200" dirty="0"/>
          </a:p>
        </p:txBody>
      </p:sp>
      <p:sp>
        <p:nvSpPr>
          <p:cNvPr id="527" name="Google Shape;527;p43"/>
          <p:cNvSpPr txBox="1">
            <a:spLocks noGrp="1"/>
          </p:cNvSpPr>
          <p:nvPr>
            <p:ph type="subTitle" idx="1"/>
          </p:nvPr>
        </p:nvSpPr>
        <p:spPr>
          <a:xfrm>
            <a:off x="620700" y="3363663"/>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Sprint 3 backlog and test cases </a:t>
            </a:r>
            <a:endParaRPr sz="1200" dirty="0"/>
          </a:p>
        </p:txBody>
      </p:sp>
      <p:sp>
        <p:nvSpPr>
          <p:cNvPr id="528" name="Google Shape;528;p43"/>
          <p:cNvSpPr txBox="1">
            <a:spLocks noGrp="1"/>
          </p:cNvSpPr>
          <p:nvPr>
            <p:ph type="title"/>
          </p:nvPr>
        </p:nvSpPr>
        <p:spPr>
          <a:xfrm flipH="1">
            <a:off x="747078" y="149157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01</a:t>
            </a:r>
            <a:endParaRPr dirty="0"/>
          </a:p>
        </p:txBody>
      </p:sp>
      <p:sp>
        <p:nvSpPr>
          <p:cNvPr id="535" name="Google Shape;535;p43"/>
          <p:cNvSpPr txBox="1">
            <a:spLocks noGrp="1"/>
          </p:cNvSpPr>
          <p:nvPr>
            <p:ph type="title" idx="9"/>
          </p:nvPr>
        </p:nvSpPr>
        <p:spPr>
          <a:xfrm>
            <a:off x="3468703" y="1491575"/>
            <a:ext cx="52473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02</a:t>
            </a:r>
            <a:endParaRPr sz="2000" dirty="0"/>
          </a:p>
        </p:txBody>
      </p:sp>
      <p:sp>
        <p:nvSpPr>
          <p:cNvPr id="536" name="Google Shape;536;p43"/>
          <p:cNvSpPr txBox="1">
            <a:spLocks noGrp="1"/>
          </p:cNvSpPr>
          <p:nvPr>
            <p:ph type="title" idx="13"/>
          </p:nvPr>
        </p:nvSpPr>
        <p:spPr>
          <a:xfrm>
            <a:off x="6190328" y="149157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03</a:t>
            </a:r>
            <a:endParaRPr sz="2000" dirty="0"/>
          </a:p>
        </p:txBody>
      </p:sp>
      <p:sp>
        <p:nvSpPr>
          <p:cNvPr id="537" name="Google Shape;537;p43"/>
          <p:cNvSpPr txBox="1">
            <a:spLocks noGrp="1"/>
          </p:cNvSpPr>
          <p:nvPr>
            <p:ph type="title" idx="14"/>
          </p:nvPr>
        </p:nvSpPr>
        <p:spPr>
          <a:xfrm flipH="1">
            <a:off x="747078" y="306862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04</a:t>
            </a:r>
            <a:endParaRPr sz="2000" dirty="0"/>
          </a:p>
        </p:txBody>
      </p:sp>
      <p:sp>
        <p:nvSpPr>
          <p:cNvPr id="538" name="Google Shape;538;p43"/>
          <p:cNvSpPr txBox="1">
            <a:spLocks noGrp="1"/>
          </p:cNvSpPr>
          <p:nvPr>
            <p:ph type="title" idx="15"/>
          </p:nvPr>
        </p:nvSpPr>
        <p:spPr>
          <a:xfrm>
            <a:off x="3468703" y="3068625"/>
            <a:ext cx="54837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05</a:t>
            </a:r>
            <a:endParaRPr sz="2000" dirty="0"/>
          </a:p>
        </p:txBody>
      </p:sp>
      <p:sp>
        <p:nvSpPr>
          <p:cNvPr id="539" name="Google Shape;539;p43"/>
          <p:cNvSpPr txBox="1">
            <a:spLocks noGrp="1"/>
          </p:cNvSpPr>
          <p:nvPr>
            <p:ph type="title" idx="16"/>
          </p:nvPr>
        </p:nvSpPr>
        <p:spPr>
          <a:xfrm>
            <a:off x="6190328" y="3068625"/>
            <a:ext cx="10800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06</a:t>
            </a:r>
            <a:endParaRPr dirty="0"/>
          </a:p>
        </p:txBody>
      </p:sp>
      <p:sp>
        <p:nvSpPr>
          <p:cNvPr id="540" name="Google Shape;540;p43"/>
          <p:cNvSpPr txBox="1">
            <a:spLocks noGrp="1"/>
          </p:cNvSpPr>
          <p:nvPr>
            <p:ph type="subTitle" idx="18"/>
          </p:nvPr>
        </p:nvSpPr>
        <p:spPr>
          <a:xfrm>
            <a:off x="3409860" y="181126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Description of minimal viable product and all attributes, including product backlog</a:t>
            </a:r>
          </a:p>
        </p:txBody>
      </p:sp>
      <p:sp>
        <p:nvSpPr>
          <p:cNvPr id="541" name="Google Shape;541;p43"/>
          <p:cNvSpPr txBox="1">
            <a:spLocks noGrp="1"/>
          </p:cNvSpPr>
          <p:nvPr>
            <p:ph type="subTitle" idx="19"/>
          </p:nvPr>
        </p:nvSpPr>
        <p:spPr>
          <a:xfrm>
            <a:off x="6005460" y="1783863"/>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Acceptance Criteria &amp; user stories</a:t>
            </a:r>
            <a:endParaRPr sz="1200" dirty="0"/>
          </a:p>
        </p:txBody>
      </p:sp>
      <p:sp>
        <p:nvSpPr>
          <p:cNvPr id="542" name="Google Shape;542;p43"/>
          <p:cNvSpPr txBox="1">
            <a:spLocks noGrp="1"/>
          </p:cNvSpPr>
          <p:nvPr>
            <p:ph type="subTitle" idx="20"/>
          </p:nvPr>
        </p:nvSpPr>
        <p:spPr>
          <a:xfrm>
            <a:off x="3342325" y="338831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Team metrics for this sprint &amp; plans for sprint 3</a:t>
            </a:r>
            <a:endParaRPr sz="1200" dirty="0"/>
          </a:p>
        </p:txBody>
      </p:sp>
      <p:sp>
        <p:nvSpPr>
          <p:cNvPr id="543" name="Google Shape;543;p43"/>
          <p:cNvSpPr txBox="1">
            <a:spLocks noGrp="1"/>
          </p:cNvSpPr>
          <p:nvPr>
            <p:ph type="subTitle" idx="21"/>
          </p:nvPr>
        </p:nvSpPr>
        <p:spPr>
          <a:xfrm>
            <a:off x="6063950" y="3388314"/>
            <a:ext cx="2595600" cy="3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Application screenshot &amp; ML model description</a:t>
            </a:r>
            <a:endParaRPr sz="1200" dirty="0"/>
          </a:p>
        </p:txBody>
      </p:sp>
      <p:sp>
        <p:nvSpPr>
          <p:cNvPr id="544" name="Google Shape;544;p43"/>
          <p:cNvSpPr/>
          <p:nvPr/>
        </p:nvSpPr>
        <p:spPr>
          <a:xfrm flipH="1">
            <a:off x="3886699"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flipH="1">
            <a:off x="6582374"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flipH="1">
            <a:off x="1191024" y="30036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211;p1" descr="Google Shape;211;p1">
            <a:extLst>
              <a:ext uri="{FF2B5EF4-FFF2-40B4-BE49-F238E27FC236}">
                <a16:creationId xmlns:a16="http://schemas.microsoft.com/office/drawing/2014/main" id="{63D7B0DA-82F9-1696-5771-CE47ED6B6915}"/>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7FF5-65E0-89B4-97E4-6F484A442F28}"/>
              </a:ext>
            </a:extLst>
          </p:cNvPr>
          <p:cNvSpPr>
            <a:spLocks noGrp="1"/>
          </p:cNvSpPr>
          <p:nvPr>
            <p:ph type="title"/>
          </p:nvPr>
        </p:nvSpPr>
        <p:spPr>
          <a:xfrm>
            <a:off x="522000" y="57060"/>
            <a:ext cx="8100000" cy="572700"/>
          </a:xfrm>
        </p:spPr>
        <p:txBody>
          <a:bodyPr/>
          <a:lstStyle/>
          <a:p>
            <a:r>
              <a:rPr lang="en-US" sz="3200" dirty="0"/>
              <a:t>Product Backlog</a:t>
            </a:r>
          </a:p>
        </p:txBody>
      </p:sp>
      <p:graphicFrame>
        <p:nvGraphicFramePr>
          <p:cNvPr id="3" name="Content Placeholder 10">
            <a:extLst>
              <a:ext uri="{FF2B5EF4-FFF2-40B4-BE49-F238E27FC236}">
                <a16:creationId xmlns:a16="http://schemas.microsoft.com/office/drawing/2014/main" id="{7EEB0EC2-3430-EA3D-EF31-6658980F1C70}"/>
              </a:ext>
            </a:extLst>
          </p:cNvPr>
          <p:cNvGraphicFramePr>
            <a:graphicFrameLocks/>
          </p:cNvGraphicFramePr>
          <p:nvPr>
            <p:extLst>
              <p:ext uri="{D42A27DB-BD31-4B8C-83A1-F6EECF244321}">
                <p14:modId xmlns:p14="http://schemas.microsoft.com/office/powerpoint/2010/main" val="3949016948"/>
              </p:ext>
            </p:extLst>
          </p:nvPr>
        </p:nvGraphicFramePr>
        <p:xfrm>
          <a:off x="167640" y="646854"/>
          <a:ext cx="8808720" cy="4439586"/>
        </p:xfrm>
        <a:graphic>
          <a:graphicData uri="http://schemas.openxmlformats.org/drawingml/2006/table">
            <a:tbl>
              <a:tblPr>
                <a:tableStyleId>{073A0DAA-6AF3-43AB-8588-CEC1D06C72B9}</a:tableStyleId>
              </a:tblPr>
              <a:tblGrid>
                <a:gridCol w="486601">
                  <a:extLst>
                    <a:ext uri="{9D8B030D-6E8A-4147-A177-3AD203B41FA5}">
                      <a16:colId xmlns:a16="http://schemas.microsoft.com/office/drawing/2014/main" val="799280277"/>
                    </a:ext>
                  </a:extLst>
                </a:gridCol>
                <a:gridCol w="6397644">
                  <a:extLst>
                    <a:ext uri="{9D8B030D-6E8A-4147-A177-3AD203B41FA5}">
                      <a16:colId xmlns:a16="http://schemas.microsoft.com/office/drawing/2014/main" val="2159713745"/>
                    </a:ext>
                  </a:extLst>
                </a:gridCol>
                <a:gridCol w="849033">
                  <a:extLst>
                    <a:ext uri="{9D8B030D-6E8A-4147-A177-3AD203B41FA5}">
                      <a16:colId xmlns:a16="http://schemas.microsoft.com/office/drawing/2014/main" val="3001810937"/>
                    </a:ext>
                  </a:extLst>
                </a:gridCol>
                <a:gridCol w="1075442">
                  <a:extLst>
                    <a:ext uri="{9D8B030D-6E8A-4147-A177-3AD203B41FA5}">
                      <a16:colId xmlns:a16="http://schemas.microsoft.com/office/drawing/2014/main" val="2144393134"/>
                    </a:ext>
                  </a:extLst>
                </a:gridCol>
              </a:tblGrid>
              <a:tr h="250389">
                <a:tc gridSpan="4">
                  <a:txBody>
                    <a:bodyPr/>
                    <a:lstStyle/>
                    <a:p>
                      <a:pPr algn="ctr" fontAlgn="b"/>
                      <a:r>
                        <a:rPr lang="en-US" sz="1600" b="1" u="none" strike="noStrike" dirty="0">
                          <a:effectLst/>
                          <a:latin typeface="Libre Franklin" pitchFamily="2" charset="0"/>
                        </a:rPr>
                        <a:t>User Stories</a:t>
                      </a:r>
                      <a:endParaRPr lang="en-US" sz="1600" b="1" i="0" u="none" strike="noStrike" dirty="0">
                        <a:solidFill>
                          <a:srgbClr val="000000"/>
                        </a:solidFill>
                        <a:effectLst/>
                        <a:latin typeface="Libre Franklin" pitchFamily="2" charset="0"/>
                      </a:endParaRPr>
                    </a:p>
                  </a:txBody>
                  <a:tcPr marL="6710" marR="6710" marT="6710" marB="0" anchor="b">
                    <a:solidFill>
                      <a:srgbClr val="FFC1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3141868"/>
                  </a:ext>
                </a:extLst>
              </a:tr>
              <a:tr h="131139">
                <a:tc>
                  <a:txBody>
                    <a:bodyPr/>
                    <a:lstStyle/>
                    <a:p>
                      <a:pPr algn="ctr" fontAlgn="b"/>
                      <a:r>
                        <a:rPr lang="en-US" sz="1000" b="1" u="none" strike="noStrike" dirty="0">
                          <a:effectLst/>
                          <a:latin typeface="Libre Franklin" pitchFamily="2" charset="0"/>
                        </a:rPr>
                        <a:t>Key</a:t>
                      </a:r>
                      <a:endParaRPr lang="en-US" sz="1000" b="1" i="0" u="none" strike="noStrike" dirty="0">
                        <a:solidFill>
                          <a:srgbClr val="000000"/>
                        </a:solidFill>
                        <a:effectLst/>
                        <a:latin typeface="Libre Franklin" pitchFamily="2" charset="0"/>
                      </a:endParaRPr>
                    </a:p>
                  </a:txBody>
                  <a:tcPr marL="6710" marR="6710" marT="6710" marB="0" anchor="b">
                    <a:solidFill>
                      <a:srgbClr val="FFC100"/>
                    </a:solidFill>
                  </a:tcPr>
                </a:tc>
                <a:tc>
                  <a:txBody>
                    <a:bodyPr/>
                    <a:lstStyle/>
                    <a:p>
                      <a:pPr algn="ctr" fontAlgn="t"/>
                      <a:r>
                        <a:rPr lang="en-US" sz="1000" b="1" u="none" strike="noStrike" dirty="0">
                          <a:effectLst/>
                          <a:latin typeface="Libre Franklin" pitchFamily="2" charset="0"/>
                        </a:rPr>
                        <a:t>Summary</a:t>
                      </a:r>
                      <a:endParaRPr lang="en-US" sz="1000" b="1" i="0" u="none" strike="noStrike" dirty="0">
                        <a:solidFill>
                          <a:srgbClr val="000000"/>
                        </a:solidFill>
                        <a:effectLst/>
                        <a:latin typeface="Libre Franklin" pitchFamily="2" charset="0"/>
                      </a:endParaRPr>
                    </a:p>
                  </a:txBody>
                  <a:tcPr marL="6710" marR="6710" marT="6710" marB="0">
                    <a:solidFill>
                      <a:srgbClr val="FFC100"/>
                    </a:solidFill>
                  </a:tcPr>
                </a:tc>
                <a:tc>
                  <a:txBody>
                    <a:bodyPr/>
                    <a:lstStyle/>
                    <a:p>
                      <a:pPr algn="ctr" fontAlgn="b"/>
                      <a:r>
                        <a:rPr lang="en-US" sz="1000" b="1" u="none" strike="noStrike" dirty="0">
                          <a:effectLst/>
                          <a:latin typeface="Libre Franklin" pitchFamily="2" charset="0"/>
                        </a:rPr>
                        <a:t>Status</a:t>
                      </a:r>
                      <a:endParaRPr lang="en-US" sz="1000" b="1" i="0" u="none" strike="noStrike" dirty="0">
                        <a:solidFill>
                          <a:srgbClr val="000000"/>
                        </a:solidFill>
                        <a:effectLst/>
                        <a:latin typeface="Libre Franklin" pitchFamily="2" charset="0"/>
                      </a:endParaRPr>
                    </a:p>
                  </a:txBody>
                  <a:tcPr marL="6710" marR="6710" marT="6710" marB="0" anchor="b">
                    <a:solidFill>
                      <a:srgbClr val="FFC100"/>
                    </a:solidFill>
                  </a:tcPr>
                </a:tc>
                <a:tc>
                  <a:txBody>
                    <a:bodyPr/>
                    <a:lstStyle/>
                    <a:p>
                      <a:pPr algn="ctr" fontAlgn="b"/>
                      <a:r>
                        <a:rPr lang="en-US" sz="1000" b="1" u="none" strike="noStrike" dirty="0">
                          <a:effectLst/>
                          <a:latin typeface="Libre Franklin" pitchFamily="2" charset="0"/>
                        </a:rPr>
                        <a:t>Place</a:t>
                      </a:r>
                      <a:endParaRPr lang="en-US" sz="1000" b="1" i="0" u="none" strike="noStrike" dirty="0">
                        <a:solidFill>
                          <a:srgbClr val="000000"/>
                        </a:solidFill>
                        <a:effectLst/>
                        <a:latin typeface="Libre Franklin" pitchFamily="2" charset="0"/>
                      </a:endParaRPr>
                    </a:p>
                  </a:txBody>
                  <a:tcPr marL="6710" marR="6710" marT="6710" marB="0" anchor="b">
                    <a:solidFill>
                      <a:srgbClr val="FFC100"/>
                    </a:solidFill>
                  </a:tcPr>
                </a:tc>
                <a:extLst>
                  <a:ext uri="{0D108BD9-81ED-4DB2-BD59-A6C34878D82A}">
                    <a16:rowId xmlns:a16="http://schemas.microsoft.com/office/drawing/2014/main" val="1689870086"/>
                  </a:ext>
                </a:extLst>
              </a:tr>
              <a:tr h="257231">
                <a:tc>
                  <a:txBody>
                    <a:bodyPr/>
                    <a:lstStyle/>
                    <a:p>
                      <a:pPr algn="ctr" fontAlgn="ctr"/>
                      <a:r>
                        <a:rPr lang="en-US" sz="700" u="none" strike="noStrike" dirty="0">
                          <a:effectLst/>
                          <a:latin typeface="Libre Franklin" pitchFamily="2" charset="0"/>
                        </a:rPr>
                        <a:t>STRES-19</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register myself to the application. So that I can keep my account private and login using email/phone and password.</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Home Page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881815935"/>
                  </a:ext>
                </a:extLst>
              </a:tr>
              <a:tr h="234306">
                <a:tc>
                  <a:txBody>
                    <a:bodyPr/>
                    <a:lstStyle/>
                    <a:p>
                      <a:pPr algn="ctr" fontAlgn="ctr"/>
                      <a:r>
                        <a:rPr lang="en-US" sz="700" u="none" strike="noStrike">
                          <a:effectLst/>
                          <a:latin typeface="Libre Franklin" pitchFamily="2" charset="0"/>
                        </a:rPr>
                        <a:t>STRES-20</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login in app. So that I can use it to store all my information.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Home Page</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396814838"/>
                  </a:ext>
                </a:extLst>
              </a:tr>
              <a:tr h="234306">
                <a:tc>
                  <a:txBody>
                    <a:bodyPr/>
                    <a:lstStyle/>
                    <a:p>
                      <a:pPr algn="ctr" fontAlgn="ctr"/>
                      <a:r>
                        <a:rPr lang="en-US" sz="700" u="none" strike="noStrike">
                          <a:effectLst/>
                          <a:latin typeface="Libre Franklin" pitchFamily="2" charset="0"/>
                        </a:rPr>
                        <a:t>STRES-21</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upload my picture from phone gallery to analyze</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Image Upload/Take Picture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409323569"/>
                  </a:ext>
                </a:extLst>
              </a:tr>
              <a:tr h="234306">
                <a:tc>
                  <a:txBody>
                    <a:bodyPr/>
                    <a:lstStyle/>
                    <a:p>
                      <a:pPr algn="ctr" fontAlgn="ctr"/>
                      <a:r>
                        <a:rPr lang="en-US" sz="700" u="none" strike="noStrike">
                          <a:effectLst/>
                          <a:latin typeface="Libre Franklin" pitchFamily="2" charset="0"/>
                        </a:rPr>
                        <a:t>STRES-22</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take a picture from my front and back camera to upload for analyze</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Image Upload/Take Picture</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121744314"/>
                  </a:ext>
                </a:extLst>
              </a:tr>
              <a:tr h="234306">
                <a:tc>
                  <a:txBody>
                    <a:bodyPr/>
                    <a:lstStyle/>
                    <a:p>
                      <a:pPr algn="ctr" fontAlgn="ctr"/>
                      <a:r>
                        <a:rPr lang="en-US" sz="700" u="none" strike="noStrike">
                          <a:effectLst/>
                          <a:latin typeface="Libre Franklin" pitchFamily="2" charset="0"/>
                        </a:rPr>
                        <a:t>STRES-23</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view my upload history and their results </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Profile/History of consultation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3353875844"/>
                  </a:ext>
                </a:extLst>
              </a:tr>
              <a:tr h="234306">
                <a:tc>
                  <a:txBody>
                    <a:bodyPr/>
                    <a:lstStyle/>
                    <a:p>
                      <a:pPr algn="ctr" fontAlgn="ctr"/>
                      <a:r>
                        <a:rPr lang="en-US" sz="700" u="none" strike="noStrike">
                          <a:effectLst/>
                          <a:latin typeface="Libre Franklin" pitchFamily="2" charset="0"/>
                        </a:rPr>
                        <a:t>STRES-24</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signed in user, I want to log out So that I can have my privacy in the app.</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Logout/Login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12100019"/>
                  </a:ext>
                </a:extLst>
              </a:tr>
              <a:tr h="234306">
                <a:tc>
                  <a:txBody>
                    <a:bodyPr/>
                    <a:lstStyle/>
                    <a:p>
                      <a:pPr algn="ctr" fontAlgn="ctr"/>
                      <a:r>
                        <a:rPr lang="en-US" sz="700" u="none" strike="noStrike">
                          <a:effectLst/>
                          <a:latin typeface="Libre Franklin" pitchFamily="2" charset="0"/>
                        </a:rPr>
                        <a:t>STRES-25</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find contacts for professional help</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Recommendation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351254649"/>
                  </a:ext>
                </a:extLst>
              </a:tr>
              <a:tr h="234306">
                <a:tc>
                  <a:txBody>
                    <a:bodyPr/>
                    <a:lstStyle/>
                    <a:p>
                      <a:pPr algn="ctr" fontAlgn="ctr"/>
                      <a:r>
                        <a:rPr lang="en-US" sz="700" u="none" strike="noStrike">
                          <a:effectLst/>
                          <a:latin typeface="Libre Franklin" pitchFamily="2" charset="0"/>
                        </a:rPr>
                        <a:t>STRES-26</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view history of my recommendation </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508937257"/>
                  </a:ext>
                </a:extLst>
              </a:tr>
              <a:tr h="234306">
                <a:tc>
                  <a:txBody>
                    <a:bodyPr/>
                    <a:lstStyle/>
                    <a:p>
                      <a:pPr algn="ctr" fontAlgn="ctr"/>
                      <a:r>
                        <a:rPr lang="en-US" sz="700" u="none" strike="noStrike">
                          <a:effectLst/>
                          <a:latin typeface="Libre Franklin" pitchFamily="2" charset="0"/>
                        </a:rPr>
                        <a:t>STRES-27</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create my profile So that I can store my account information.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Profile/History of consultation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823609623"/>
                  </a:ext>
                </a:extLst>
              </a:tr>
              <a:tr h="234306">
                <a:tc>
                  <a:txBody>
                    <a:bodyPr/>
                    <a:lstStyle/>
                    <a:p>
                      <a:pPr algn="ctr" fontAlgn="ctr"/>
                      <a:r>
                        <a:rPr lang="en-US" sz="700" u="none" strike="noStrike">
                          <a:effectLst/>
                          <a:latin typeface="Libre Franklin" pitchFamily="2" charset="0"/>
                        </a:rPr>
                        <a:t>STRES-28</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edit my information detail</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Profile/History of consultation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705338090"/>
                  </a:ext>
                </a:extLst>
              </a:tr>
              <a:tr h="234306">
                <a:tc>
                  <a:txBody>
                    <a:bodyPr/>
                    <a:lstStyle/>
                    <a:p>
                      <a:pPr algn="ctr" fontAlgn="ctr"/>
                      <a:r>
                        <a:rPr lang="en-US" sz="700" u="none" strike="noStrike">
                          <a:effectLst/>
                          <a:latin typeface="Libre Franklin" pitchFamily="2" charset="0"/>
                        </a:rPr>
                        <a:t>STRES-29</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add captions for pictures I have uploaded </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Image Upload/Take Picture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061582355"/>
                  </a:ext>
                </a:extLst>
              </a:tr>
              <a:tr h="234306">
                <a:tc>
                  <a:txBody>
                    <a:bodyPr/>
                    <a:lstStyle/>
                    <a:p>
                      <a:pPr algn="ctr" fontAlgn="ctr"/>
                      <a:r>
                        <a:rPr lang="en-US" sz="700" u="none" strike="noStrike" dirty="0">
                          <a:effectLst/>
                          <a:latin typeface="Libre Franklin" pitchFamily="2" charset="0"/>
                        </a:rPr>
                        <a:t>STRES-30</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be able to view personalized tips and strategies for managing symptoms</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425451687"/>
                  </a:ext>
                </a:extLst>
              </a:tr>
              <a:tr h="234306">
                <a:tc>
                  <a:txBody>
                    <a:bodyPr/>
                    <a:lstStyle/>
                    <a:p>
                      <a:pPr algn="ctr" fontAlgn="ctr"/>
                      <a:r>
                        <a:rPr lang="en-US" sz="700" u="none" strike="noStrike" dirty="0">
                          <a:effectLst/>
                          <a:latin typeface="Libre Franklin" pitchFamily="2" charset="0"/>
                        </a:rPr>
                        <a:t>STRES-31</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know the sign of depression, and  the risk of depression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614063898"/>
                  </a:ext>
                </a:extLst>
              </a:tr>
              <a:tr h="234306">
                <a:tc>
                  <a:txBody>
                    <a:bodyPr/>
                    <a:lstStyle/>
                    <a:p>
                      <a:pPr algn="ctr" fontAlgn="ctr"/>
                      <a:r>
                        <a:rPr lang="en-US" sz="700" u="none" strike="noStrike">
                          <a:effectLst/>
                          <a:latin typeface="Libre Franklin" pitchFamily="2" charset="0"/>
                        </a:rPr>
                        <a:t>STRES-32</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link to the hospital so that I can make a appointment with doctor</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Recommendation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625054554"/>
                  </a:ext>
                </a:extLst>
              </a:tr>
              <a:tr h="234306">
                <a:tc>
                  <a:txBody>
                    <a:bodyPr/>
                    <a:lstStyle/>
                    <a:p>
                      <a:pPr algn="ctr" fontAlgn="ctr"/>
                      <a:r>
                        <a:rPr lang="en-US" sz="700" u="none" strike="noStrike">
                          <a:effectLst/>
                          <a:latin typeface="Libre Franklin" pitchFamily="2" charset="0"/>
                        </a:rPr>
                        <a:t>STRES-33</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the app to keep checking my depression level</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Profile/History of consultation</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1724270184"/>
                  </a:ext>
                </a:extLst>
              </a:tr>
              <a:tr h="234306">
                <a:tc>
                  <a:txBody>
                    <a:bodyPr/>
                    <a:lstStyle/>
                    <a:p>
                      <a:pPr algn="ctr" fontAlgn="ctr"/>
                      <a:r>
                        <a:rPr lang="en-US" sz="700" u="none" strike="noStrike">
                          <a:effectLst/>
                          <a:latin typeface="Libre Franklin" pitchFamily="2" charset="0"/>
                        </a:rPr>
                        <a:t>STRES-34</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know the risk of depression about me after I take pictures</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a:effectLst/>
                          <a:latin typeface="Libre Franklin" pitchFamily="2" charset="0"/>
                        </a:rPr>
                        <a:t>To be done</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a:effectLst/>
                          <a:latin typeface="Libre Franklin" pitchFamily="2" charset="0"/>
                        </a:rPr>
                        <a:t>Image Upload/Take Picture</a:t>
                      </a:r>
                      <a:endParaRPr lang="en-US" sz="600" b="0" i="0" u="none" strike="noStrike">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4118127634"/>
                  </a:ext>
                </a:extLst>
              </a:tr>
              <a:tr h="234306">
                <a:tc>
                  <a:txBody>
                    <a:bodyPr/>
                    <a:lstStyle/>
                    <a:p>
                      <a:pPr algn="ctr" fontAlgn="ctr"/>
                      <a:r>
                        <a:rPr lang="en-US" sz="700" u="none" strike="noStrike">
                          <a:effectLst/>
                          <a:latin typeface="Libre Franklin" pitchFamily="2" charset="0"/>
                        </a:rPr>
                        <a:t>STRES-35</a:t>
                      </a:r>
                      <a:endParaRPr lang="en-US" sz="700" b="0" i="0" u="none" strike="noStrike">
                        <a:solidFill>
                          <a:srgbClr val="000000"/>
                        </a:solidFill>
                        <a:effectLst/>
                        <a:latin typeface="Libre Franklin" pitchFamily="2" charset="0"/>
                      </a:endParaRPr>
                    </a:p>
                  </a:txBody>
                  <a:tcPr marL="6710" marR="6710" marT="6710" marB="0" anchor="ctr"/>
                </a:tc>
                <a:tc>
                  <a:txBody>
                    <a:bodyPr/>
                    <a:lstStyle/>
                    <a:p>
                      <a:pPr algn="l" fontAlgn="ctr"/>
                      <a:r>
                        <a:rPr lang="en-US" sz="900" u="none" strike="noStrike" dirty="0">
                          <a:effectLst/>
                          <a:latin typeface="Libre Franklin" pitchFamily="2" charset="0"/>
                        </a:rPr>
                        <a:t>As a user, I want to know some tips for reveling depression</a:t>
                      </a:r>
                      <a:endParaRPr lang="en-US" sz="9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700" u="none" strike="noStrike" dirty="0">
                          <a:effectLst/>
                          <a:latin typeface="Libre Franklin" pitchFamily="2" charset="0"/>
                        </a:rPr>
                        <a:t>To be done</a:t>
                      </a:r>
                      <a:endParaRPr lang="en-US" sz="700" b="0" i="0" u="none" strike="noStrike" dirty="0">
                        <a:solidFill>
                          <a:srgbClr val="000000"/>
                        </a:solidFill>
                        <a:effectLst/>
                        <a:latin typeface="Libre Franklin" pitchFamily="2" charset="0"/>
                      </a:endParaRPr>
                    </a:p>
                  </a:txBody>
                  <a:tcPr marL="6710" marR="6710" marT="6710" marB="0" anchor="ctr"/>
                </a:tc>
                <a:tc>
                  <a:txBody>
                    <a:bodyPr/>
                    <a:lstStyle/>
                    <a:p>
                      <a:pPr algn="ctr" fontAlgn="ctr"/>
                      <a:r>
                        <a:rPr lang="en-US" sz="600" u="none" strike="noStrike" dirty="0">
                          <a:effectLst/>
                          <a:latin typeface="Libre Franklin" pitchFamily="2" charset="0"/>
                        </a:rPr>
                        <a:t>Recommendation</a:t>
                      </a:r>
                      <a:endParaRPr lang="en-US" sz="600" b="0" i="0" u="none" strike="noStrike" dirty="0">
                        <a:solidFill>
                          <a:srgbClr val="000000"/>
                        </a:solidFill>
                        <a:effectLst/>
                        <a:latin typeface="Libre Franklin" pitchFamily="2" charset="0"/>
                      </a:endParaRPr>
                    </a:p>
                  </a:txBody>
                  <a:tcPr marL="6710" marR="6710" marT="6710" marB="0" anchor="ctr"/>
                </a:tc>
                <a:extLst>
                  <a:ext uri="{0D108BD9-81ED-4DB2-BD59-A6C34878D82A}">
                    <a16:rowId xmlns:a16="http://schemas.microsoft.com/office/drawing/2014/main" val="2803135559"/>
                  </a:ext>
                </a:extLst>
              </a:tr>
            </a:tbl>
          </a:graphicData>
        </a:graphic>
      </p:graphicFrame>
      <p:pic>
        <p:nvPicPr>
          <p:cNvPr id="4" name="Google Shape;211;p1" descr="Google Shape;211;p1">
            <a:extLst>
              <a:ext uri="{FF2B5EF4-FFF2-40B4-BE49-F238E27FC236}">
                <a16:creationId xmlns:a16="http://schemas.microsoft.com/office/drawing/2014/main" id="{B747D812-7058-CA8B-BFC3-6ED8B87BB773}"/>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1355495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8EFC-C922-EBAE-15B3-AF74727975B9}"/>
              </a:ext>
            </a:extLst>
          </p:cNvPr>
          <p:cNvSpPr>
            <a:spLocks noGrp="1"/>
          </p:cNvSpPr>
          <p:nvPr>
            <p:ph type="title"/>
          </p:nvPr>
        </p:nvSpPr>
        <p:spPr/>
        <p:txBody>
          <a:bodyPr/>
          <a:lstStyle/>
          <a:p>
            <a:r>
              <a:rPr lang="en-US" sz="5400" dirty="0"/>
              <a:t>Test cases &amp; Acceptance Criteria</a:t>
            </a:r>
          </a:p>
        </p:txBody>
      </p:sp>
      <p:pic>
        <p:nvPicPr>
          <p:cNvPr id="3" name="Google Shape;211;p1" descr="Google Shape;211;p1">
            <a:extLst>
              <a:ext uri="{FF2B5EF4-FFF2-40B4-BE49-F238E27FC236}">
                <a16:creationId xmlns:a16="http://schemas.microsoft.com/office/drawing/2014/main" id="{5B33C53E-9458-678C-A4E9-1531A8E5C745}"/>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113037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dirty="0"/>
              <a:t>Acceptance criteria</a:t>
            </a:r>
          </a:p>
        </p:txBody>
      </p:sp>
      <p:graphicFrame>
        <p:nvGraphicFramePr>
          <p:cNvPr id="3" name="Table 5">
            <a:extLst>
              <a:ext uri="{FF2B5EF4-FFF2-40B4-BE49-F238E27FC236}">
                <a16:creationId xmlns:a16="http://schemas.microsoft.com/office/drawing/2014/main" id="{C26834AD-0608-828D-71A8-6F94A783F94D}"/>
              </a:ext>
            </a:extLst>
          </p:cNvPr>
          <p:cNvGraphicFramePr>
            <a:graphicFrameLocks/>
          </p:cNvGraphicFramePr>
          <p:nvPr>
            <p:extLst>
              <p:ext uri="{D42A27DB-BD31-4B8C-83A1-F6EECF244321}">
                <p14:modId xmlns:p14="http://schemas.microsoft.com/office/powerpoint/2010/main" val="1964417544"/>
              </p:ext>
            </p:extLst>
          </p:nvPr>
        </p:nvGraphicFramePr>
        <p:xfrm>
          <a:off x="111717" y="805020"/>
          <a:ext cx="8920770" cy="4034609"/>
        </p:xfrm>
        <a:graphic>
          <a:graphicData uri="http://schemas.openxmlformats.org/drawingml/2006/table">
            <a:tbl>
              <a:tblPr firstRow="1" bandRow="1">
                <a:tableStyleId>{5C22544A-7EE6-4342-B048-85BDC9FD1C3A}</a:tableStyleId>
              </a:tblPr>
              <a:tblGrid>
                <a:gridCol w="2973590">
                  <a:extLst>
                    <a:ext uri="{9D8B030D-6E8A-4147-A177-3AD203B41FA5}">
                      <a16:colId xmlns:a16="http://schemas.microsoft.com/office/drawing/2014/main" val="2654274600"/>
                    </a:ext>
                  </a:extLst>
                </a:gridCol>
                <a:gridCol w="2973590">
                  <a:extLst>
                    <a:ext uri="{9D8B030D-6E8A-4147-A177-3AD203B41FA5}">
                      <a16:colId xmlns:a16="http://schemas.microsoft.com/office/drawing/2014/main" val="1449841916"/>
                    </a:ext>
                  </a:extLst>
                </a:gridCol>
                <a:gridCol w="2973590">
                  <a:extLst>
                    <a:ext uri="{9D8B030D-6E8A-4147-A177-3AD203B41FA5}">
                      <a16:colId xmlns:a16="http://schemas.microsoft.com/office/drawing/2014/main" val="740139914"/>
                    </a:ext>
                  </a:extLst>
                </a:gridCol>
              </a:tblGrid>
              <a:tr h="412939">
                <a:tc>
                  <a:txBody>
                    <a:bodyPr/>
                    <a:lstStyle/>
                    <a:p>
                      <a:pPr algn="ctr"/>
                      <a:r>
                        <a:rPr lang="en-US" dirty="0">
                          <a:solidFill>
                            <a:schemeClr val="tx1"/>
                          </a:solidFill>
                          <a:latin typeface="Libre Franklin" pitchFamily="2" charset="0"/>
                        </a:rPr>
                        <a:t>Scenario</a:t>
                      </a:r>
                    </a:p>
                  </a:txBody>
                  <a:tcPr anchor="ctr"/>
                </a:tc>
                <a:tc>
                  <a:txBody>
                    <a:bodyPr/>
                    <a:lstStyle/>
                    <a:p>
                      <a:pPr algn="ctr"/>
                      <a:r>
                        <a:rPr lang="en-US" dirty="0">
                          <a:solidFill>
                            <a:schemeClr val="tx1"/>
                          </a:solidFill>
                          <a:latin typeface="Libre Franklin" pitchFamily="2" charset="0"/>
                        </a:rPr>
                        <a:t>Summary</a:t>
                      </a:r>
                    </a:p>
                  </a:txBody>
                  <a:tcPr anchor="ctr"/>
                </a:tc>
                <a:tc>
                  <a:txBody>
                    <a:bodyPr/>
                    <a:lstStyle/>
                    <a:p>
                      <a:pPr algn="ctr"/>
                      <a:r>
                        <a:rPr lang="en-US" dirty="0">
                          <a:solidFill>
                            <a:schemeClr val="tx1"/>
                          </a:solidFill>
                          <a:latin typeface="Libre Franklin" pitchFamily="2" charset="0"/>
                        </a:rPr>
                        <a:t>Criteria</a:t>
                      </a:r>
                    </a:p>
                  </a:txBody>
                  <a:tcPr anchor="ctr"/>
                </a:tc>
                <a:extLst>
                  <a:ext uri="{0D108BD9-81ED-4DB2-BD59-A6C34878D82A}">
                    <a16:rowId xmlns:a16="http://schemas.microsoft.com/office/drawing/2014/main" val="566877550"/>
                  </a:ext>
                </a:extLst>
              </a:tr>
              <a:tr h="205046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1. </a:t>
                      </a:r>
                      <a:r>
                        <a:rPr lang="en-US" sz="1050" b="0" dirty="0">
                          <a:latin typeface="Libre Franklin" pitchFamily="2" charset="0"/>
                        </a:rPr>
                        <a:t>User </a:t>
                      </a:r>
                      <a:r>
                        <a:rPr lang="en-US" sz="1050" dirty="0">
                          <a:latin typeface="Libre Franklin" pitchFamily="2" charset="0"/>
                        </a:rPr>
                        <a:t>needs to get his mental health to be checked without going to the clinic</a:t>
                      </a:r>
                      <a:endParaRPr lang="en-US" sz="1050" b="1" dirty="0">
                        <a:latin typeface="Libre Franklin" pitchFamily="2" charset="0"/>
                      </a:endParaRPr>
                    </a:p>
                    <a:p>
                      <a:pPr algn="just"/>
                      <a:endParaRPr lang="en-US" sz="1050" dirty="0">
                        <a:latin typeface="Libre Franklin" pitchFamily="2" charset="0"/>
                      </a:endParaRPr>
                    </a:p>
                  </a:txBody>
                  <a:tcPr/>
                </a:tc>
                <a:tc>
                  <a:txBody>
                    <a:bodyPr/>
                    <a:lstStyle/>
                    <a:p>
                      <a:pPr algn="just"/>
                      <a:r>
                        <a:rPr lang="en-US" sz="1050" b="1" dirty="0">
                          <a:latin typeface="Libre Franklin" pitchFamily="2" charset="0"/>
                        </a:rPr>
                        <a:t>Given </a:t>
                      </a:r>
                      <a:r>
                        <a:rPr lang="en-US" sz="1050" b="0" dirty="0">
                          <a:latin typeface="Libre Franklin" pitchFamily="2" charset="0"/>
                        </a:rPr>
                        <a:t>I’m in the role of customer searching for a way to get his/her treatment from home.</a:t>
                      </a:r>
                    </a:p>
                    <a:p>
                      <a:pPr algn="just"/>
                      <a:r>
                        <a:rPr lang="en-US" sz="1050" b="1" dirty="0">
                          <a:latin typeface="Libre Franklin" pitchFamily="2" charset="0"/>
                        </a:rPr>
                        <a:t>When </a:t>
                      </a:r>
                      <a:r>
                        <a:rPr lang="en-US" sz="1050" b="0" dirty="0">
                          <a:latin typeface="Libre Franklin" pitchFamily="2" charset="0"/>
                        </a:rPr>
                        <a:t>I open the app </a:t>
                      </a:r>
                    </a:p>
                    <a:p>
                      <a:pPr algn="just"/>
                      <a:r>
                        <a:rPr lang="en-US" sz="1050" b="1" dirty="0">
                          <a:latin typeface="Libre Franklin" pitchFamily="2" charset="0"/>
                        </a:rPr>
                        <a:t>Then </a:t>
                      </a:r>
                      <a:r>
                        <a:rPr lang="en-US" sz="1050" b="0" dirty="0">
                          <a:latin typeface="Libre Franklin" pitchFamily="2" charset="0"/>
                        </a:rPr>
                        <a:t>the app asks me to register and login</a:t>
                      </a:r>
                    </a:p>
                    <a:p>
                      <a:pPr algn="just"/>
                      <a:r>
                        <a:rPr lang="en-US" sz="1050" b="1" dirty="0">
                          <a:latin typeface="Libre Franklin" pitchFamily="2" charset="0"/>
                        </a:rPr>
                        <a:t>And </a:t>
                      </a:r>
                      <a:r>
                        <a:rPr lang="en-US" sz="1050" b="0" dirty="0">
                          <a:latin typeface="Libre Franklin" pitchFamily="2" charset="0"/>
                        </a:rPr>
                        <a:t>then after my successful login, I should be able to tell my problems</a:t>
                      </a:r>
                    </a:p>
                    <a:p>
                      <a:pPr algn="just"/>
                      <a:r>
                        <a:rPr lang="en-US" sz="1050" b="1" dirty="0">
                          <a:latin typeface="Libre Franklin" pitchFamily="2" charset="0"/>
                        </a:rPr>
                        <a:t>And </a:t>
                      </a:r>
                      <a:r>
                        <a:rPr lang="en-US" sz="1050" b="0" dirty="0">
                          <a:latin typeface="Libre Franklin" pitchFamily="2" charset="0"/>
                        </a:rPr>
                        <a:t>I click the “submit” button</a:t>
                      </a:r>
                    </a:p>
                    <a:p>
                      <a:pPr algn="just"/>
                      <a:r>
                        <a:rPr lang="en-US" sz="1050" b="1" dirty="0">
                          <a:latin typeface="Libre Franklin" pitchFamily="2" charset="0"/>
                        </a:rPr>
                        <a:t>Then </a:t>
                      </a:r>
                      <a:r>
                        <a:rPr lang="en-US" sz="1050" b="0" dirty="0">
                          <a:latin typeface="Libre Franklin" pitchFamily="2" charset="0"/>
                        </a:rPr>
                        <a:t>the system starts to depict and analyze my  Depression status.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effectLst/>
                          <a:latin typeface="Libre Franklin" pitchFamily="2" charset="0"/>
                        </a:rPr>
                        <a:t>Accuracy</a:t>
                      </a:r>
                      <a:r>
                        <a:rPr lang="en-US" sz="1050" b="0" kern="1200" dirty="0">
                          <a:solidFill>
                            <a:schemeClr val="dk1"/>
                          </a:solidFill>
                          <a:effectLst/>
                          <a:latin typeface="Libre Franklin" pitchFamily="2" charset="0"/>
                        </a:rPr>
                        <a:t>: The app should provide the user to login and provide an accurate and reliable depiction of depression, including its symptoms, causes, and treatments. This information should be based on scientific research and clinical evidence.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effectLst/>
                          <a:latin typeface="Libre Franklin" pitchFamily="2" charset="0"/>
                        </a:rPr>
                        <a:t>User</a:t>
                      </a:r>
                      <a:r>
                        <a:rPr lang="en-US" sz="1050" b="0" kern="1200" dirty="0">
                          <a:solidFill>
                            <a:schemeClr val="dk1"/>
                          </a:solidFill>
                          <a:effectLst/>
                          <a:latin typeface="Libre Franklin" pitchFamily="2" charset="0"/>
                        </a:rPr>
                        <a:t> </a:t>
                      </a:r>
                      <a:r>
                        <a:rPr lang="en-US" sz="1050" b="1" kern="1200" dirty="0">
                          <a:solidFill>
                            <a:schemeClr val="dk1"/>
                          </a:solidFill>
                          <a:effectLst/>
                          <a:latin typeface="Libre Franklin" pitchFamily="2" charset="0"/>
                        </a:rPr>
                        <a:t>Experience</a:t>
                      </a:r>
                      <a:r>
                        <a:rPr lang="en-US" sz="1050" b="0" kern="1200" dirty="0">
                          <a:solidFill>
                            <a:schemeClr val="dk1"/>
                          </a:solidFill>
                          <a:effectLst/>
                          <a:latin typeface="Libre Franklin" pitchFamily="2" charset="0"/>
                        </a:rPr>
                        <a:t>: The app should have an easy-to-use interface and be designed with the user's experience in mind. It should be visually appealing, intuitive, and engaging.</a:t>
                      </a:r>
                    </a:p>
                  </a:txBody>
                  <a:tcPr/>
                </a:tc>
                <a:extLst>
                  <a:ext uri="{0D108BD9-81ED-4DB2-BD59-A6C34878D82A}">
                    <a16:rowId xmlns:a16="http://schemas.microsoft.com/office/drawing/2014/main" val="3721577812"/>
                  </a:ext>
                </a:extLst>
              </a:tr>
              <a:tr h="157120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2. User wants to access account from a different device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dirty="0">
                          <a:latin typeface="Libre Franklin" pitchFamily="2" charset="0"/>
                        </a:rPr>
                        <a:t>Given </a:t>
                      </a:r>
                      <a:r>
                        <a:rPr lang="en-US" sz="1050" b="0" dirty="0">
                          <a:latin typeface="Libre Franklin" pitchFamily="2" charset="0"/>
                        </a:rPr>
                        <a:t>I’m in the role of the user trying to login to my account from another device</a:t>
                      </a:r>
                    </a:p>
                    <a:p>
                      <a:pPr algn="just"/>
                      <a:r>
                        <a:rPr lang="en-US" sz="1050" b="1" dirty="0">
                          <a:latin typeface="Libre Franklin" pitchFamily="2" charset="0"/>
                        </a:rPr>
                        <a:t>When </a:t>
                      </a:r>
                      <a:r>
                        <a:rPr lang="en-US" sz="1050" b="0" dirty="0">
                          <a:latin typeface="Libre Franklin" pitchFamily="2" charset="0"/>
                        </a:rPr>
                        <a:t>I try to login from another device</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the app asks me for my login details on the other device now</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I login to my account</a:t>
                      </a:r>
                      <a:endParaRPr lang="en-US" sz="1050" b="1"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effectLst/>
                          <a:latin typeface="Libre Franklin" pitchFamily="2" charset="0"/>
                        </a:rPr>
                        <a:t>Compatibility: The app should be compatible with a wide range of devices and operating systems, including smartphones and tablets.</a:t>
                      </a:r>
                    </a:p>
                  </a:txBody>
                  <a:tcPr/>
                </a:tc>
                <a:extLst>
                  <a:ext uri="{0D108BD9-81ED-4DB2-BD59-A6C34878D82A}">
                    <a16:rowId xmlns:a16="http://schemas.microsoft.com/office/drawing/2014/main" val="4204774851"/>
                  </a:ext>
                </a:extLst>
              </a:tr>
            </a:tbl>
          </a:graphicData>
        </a:graphic>
      </p:graphicFrame>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spTree>
    <p:extLst>
      <p:ext uri="{BB962C8B-B14F-4D97-AF65-F5344CB8AC3E}">
        <p14:creationId xmlns:p14="http://schemas.microsoft.com/office/powerpoint/2010/main" val="2240134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dirty="0"/>
              <a:t>Acceptance criteria</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5" name="Table 8">
            <a:extLst>
              <a:ext uri="{FF2B5EF4-FFF2-40B4-BE49-F238E27FC236}">
                <a16:creationId xmlns:a16="http://schemas.microsoft.com/office/drawing/2014/main" id="{CE6BB394-64B0-2CB4-6FCB-813D1D337E4C}"/>
              </a:ext>
            </a:extLst>
          </p:cNvPr>
          <p:cNvGraphicFramePr>
            <a:graphicFrameLocks/>
          </p:cNvGraphicFramePr>
          <p:nvPr>
            <p:extLst>
              <p:ext uri="{D42A27DB-BD31-4B8C-83A1-F6EECF244321}">
                <p14:modId xmlns:p14="http://schemas.microsoft.com/office/powerpoint/2010/main" val="3717828714"/>
              </p:ext>
            </p:extLst>
          </p:nvPr>
        </p:nvGraphicFramePr>
        <p:xfrm>
          <a:off x="132931" y="805020"/>
          <a:ext cx="8878137" cy="3990500"/>
        </p:xfrm>
        <a:graphic>
          <a:graphicData uri="http://schemas.openxmlformats.org/drawingml/2006/table">
            <a:tbl>
              <a:tblPr firstRow="1" bandRow="1">
                <a:tableStyleId>{5C22544A-7EE6-4342-B048-85BDC9FD1C3A}</a:tableStyleId>
              </a:tblPr>
              <a:tblGrid>
                <a:gridCol w="2959379">
                  <a:extLst>
                    <a:ext uri="{9D8B030D-6E8A-4147-A177-3AD203B41FA5}">
                      <a16:colId xmlns:a16="http://schemas.microsoft.com/office/drawing/2014/main" val="2231834620"/>
                    </a:ext>
                  </a:extLst>
                </a:gridCol>
                <a:gridCol w="2959379">
                  <a:extLst>
                    <a:ext uri="{9D8B030D-6E8A-4147-A177-3AD203B41FA5}">
                      <a16:colId xmlns:a16="http://schemas.microsoft.com/office/drawing/2014/main" val="3592485032"/>
                    </a:ext>
                  </a:extLst>
                </a:gridCol>
                <a:gridCol w="2959379">
                  <a:extLst>
                    <a:ext uri="{9D8B030D-6E8A-4147-A177-3AD203B41FA5}">
                      <a16:colId xmlns:a16="http://schemas.microsoft.com/office/drawing/2014/main" val="368707334"/>
                    </a:ext>
                  </a:extLst>
                </a:gridCol>
              </a:tblGrid>
              <a:tr h="431639">
                <a:tc>
                  <a:txBody>
                    <a:bodyPr/>
                    <a:lstStyle/>
                    <a:p>
                      <a:pPr algn="ctr"/>
                      <a:r>
                        <a:rPr lang="en-US" sz="1400" dirty="0">
                          <a:solidFill>
                            <a:schemeClr val="tx1"/>
                          </a:solidFill>
                          <a:latin typeface="Libre Franklin" pitchFamily="2" charset="0"/>
                        </a:rPr>
                        <a:t>Scenario</a:t>
                      </a:r>
                    </a:p>
                  </a:txBody>
                  <a:tcPr anchor="ctr"/>
                </a:tc>
                <a:tc>
                  <a:txBody>
                    <a:bodyPr/>
                    <a:lstStyle/>
                    <a:p>
                      <a:pPr algn="ctr"/>
                      <a:r>
                        <a:rPr lang="en-US" sz="1400" dirty="0">
                          <a:solidFill>
                            <a:schemeClr val="tx1"/>
                          </a:solidFill>
                          <a:latin typeface="Libre Franklin" pitchFamily="2" charset="0"/>
                        </a:rPr>
                        <a:t>Summary</a:t>
                      </a:r>
                    </a:p>
                  </a:txBody>
                  <a:tcPr anchor="ctr"/>
                </a:tc>
                <a:tc>
                  <a:txBody>
                    <a:bodyPr/>
                    <a:lstStyle/>
                    <a:p>
                      <a:pPr algn="ctr"/>
                      <a:r>
                        <a:rPr lang="en-US" sz="1400" dirty="0">
                          <a:solidFill>
                            <a:schemeClr val="tx1"/>
                          </a:solidFill>
                          <a:latin typeface="Libre Franklin" pitchFamily="2" charset="0"/>
                        </a:rPr>
                        <a:t>Criteria</a:t>
                      </a:r>
                    </a:p>
                  </a:txBody>
                  <a:tcPr anchor="ctr"/>
                </a:tc>
                <a:extLst>
                  <a:ext uri="{0D108BD9-81ED-4DB2-BD59-A6C34878D82A}">
                    <a16:rowId xmlns:a16="http://schemas.microsoft.com/office/drawing/2014/main" val="2772257685"/>
                  </a:ext>
                </a:extLst>
              </a:tr>
              <a:tr h="216385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3. User forgot password</a:t>
                      </a:r>
                    </a:p>
                    <a:p>
                      <a:pPr algn="just"/>
                      <a:endParaRPr lang="en-US" sz="1050" dirty="0">
                        <a:latin typeface="Libre Franklin" pitchFamily="2" charset="0"/>
                      </a:endParaRPr>
                    </a:p>
                  </a:txBody>
                  <a:tcPr/>
                </a:tc>
                <a:tc>
                  <a:txBody>
                    <a:bodyPr/>
                    <a:lstStyle/>
                    <a:p>
                      <a:pPr algn="just"/>
                      <a:r>
                        <a:rPr lang="en-US" sz="1050" b="1" dirty="0">
                          <a:latin typeface="Libre Franklin" pitchFamily="2" charset="0"/>
                        </a:rPr>
                        <a:t>Given </a:t>
                      </a:r>
                      <a:r>
                        <a:rPr lang="en-US" sz="1050" b="0" dirty="0">
                          <a:latin typeface="Libre Franklin" pitchFamily="2" charset="0"/>
                        </a:rPr>
                        <a:t>I’m in the role of the user trying to login but I have forgot my password</a:t>
                      </a:r>
                    </a:p>
                    <a:p>
                      <a:pPr algn="just"/>
                      <a:r>
                        <a:rPr lang="en-US" sz="1050" b="1" dirty="0">
                          <a:latin typeface="Libre Franklin" pitchFamily="2" charset="0"/>
                        </a:rPr>
                        <a:t>Then </a:t>
                      </a:r>
                      <a:r>
                        <a:rPr lang="en-US" sz="1050" b="0" dirty="0">
                          <a:latin typeface="Libre Franklin" pitchFamily="2" charset="0"/>
                        </a:rPr>
                        <a:t>the app shows me the option of ‘forgot password’</a:t>
                      </a:r>
                    </a:p>
                    <a:p>
                      <a:pPr algn="just"/>
                      <a:r>
                        <a:rPr lang="en-US" sz="1050" b="1" dirty="0">
                          <a:latin typeface="Libre Franklin" pitchFamily="2" charset="0"/>
                        </a:rPr>
                        <a:t>Then </a:t>
                      </a:r>
                      <a:r>
                        <a:rPr lang="en-US" sz="1050" b="0" dirty="0">
                          <a:latin typeface="Libre Franklin" pitchFamily="2" charset="0"/>
                        </a:rPr>
                        <a:t>the app asks me for my registered phone number or the registered email id</a:t>
                      </a:r>
                    </a:p>
                    <a:p>
                      <a:pPr algn="just"/>
                      <a:r>
                        <a:rPr lang="en-US" sz="1050" b="1" dirty="0">
                          <a:latin typeface="Libre Franklin" pitchFamily="2" charset="0"/>
                        </a:rPr>
                        <a:t>Where </a:t>
                      </a:r>
                      <a:r>
                        <a:rPr lang="en-US" sz="1050" b="0" dirty="0">
                          <a:latin typeface="Libre Franklin" pitchFamily="2" charset="0"/>
                        </a:rPr>
                        <a:t>I will get the opt used for logging in my account again</a:t>
                      </a:r>
                      <a:endParaRPr lang="en-US" sz="1050" b="1" dirty="0">
                        <a:latin typeface="Libre Franklin" pitchFamily="2" charset="0"/>
                      </a:endParaRPr>
                    </a:p>
                    <a:p>
                      <a:pPr algn="just"/>
                      <a:endParaRPr lang="en-US" sz="1050"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The app should save the users registration details so that if they forget their passwords then the app will be able to connect to them through their registered phone number or email id.</a:t>
                      </a:r>
                    </a:p>
                    <a:p>
                      <a:pPr algn="just"/>
                      <a:endParaRPr lang="en-US" sz="1050" dirty="0">
                        <a:latin typeface="Libre Franklin" pitchFamily="2" charset="0"/>
                      </a:endParaRPr>
                    </a:p>
                  </a:txBody>
                  <a:tcPr/>
                </a:tc>
                <a:extLst>
                  <a:ext uri="{0D108BD9-81ED-4DB2-BD59-A6C34878D82A}">
                    <a16:rowId xmlns:a16="http://schemas.microsoft.com/office/drawing/2014/main" val="3177272492"/>
                  </a:ext>
                </a:extLst>
              </a:tr>
              <a:tr h="1395010">
                <a:tc>
                  <a:txBody>
                    <a:bodyPr/>
                    <a:lstStyle/>
                    <a:p>
                      <a:pPr marL="91440" marR="85090">
                        <a:lnSpc>
                          <a:spcPct val="100000"/>
                        </a:lnSpc>
                        <a:spcBef>
                          <a:spcPts val="240"/>
                        </a:spcBef>
                        <a:tabLst>
                          <a:tab pos="372745" algn="l"/>
                        </a:tabLst>
                      </a:pPr>
                      <a:r>
                        <a:rPr sz="1050" spc="-25" dirty="0">
                          <a:latin typeface="Libre Franklin" pitchFamily="2" charset="0"/>
                          <a:cs typeface="Garamond"/>
                        </a:rPr>
                        <a:t>4.</a:t>
                      </a:r>
                      <a:r>
                        <a:rPr sz="1050" dirty="0">
                          <a:latin typeface="Libre Franklin" pitchFamily="2" charset="0"/>
                          <a:cs typeface="Times New Roman"/>
                        </a:rPr>
                        <a:t>	</a:t>
                      </a:r>
                      <a:r>
                        <a:rPr sz="1050" dirty="0">
                          <a:latin typeface="Libre Franklin" pitchFamily="2" charset="0"/>
                          <a:cs typeface="Garamond"/>
                        </a:rPr>
                        <a:t>User</a:t>
                      </a:r>
                      <a:r>
                        <a:rPr sz="1050" spc="95" dirty="0">
                          <a:latin typeface="Libre Franklin" pitchFamily="2" charset="0"/>
                          <a:cs typeface="Times New Roman"/>
                        </a:rPr>
                        <a:t> </a:t>
                      </a:r>
                      <a:r>
                        <a:rPr sz="1050" dirty="0">
                          <a:latin typeface="Libre Franklin" pitchFamily="2" charset="0"/>
                          <a:cs typeface="Garamond"/>
                        </a:rPr>
                        <a:t>wants</a:t>
                      </a:r>
                      <a:r>
                        <a:rPr sz="1050" spc="114" dirty="0">
                          <a:latin typeface="Libre Franklin" pitchFamily="2" charset="0"/>
                          <a:cs typeface="Times New Roman"/>
                        </a:rPr>
                        <a:t> </a:t>
                      </a:r>
                      <a:r>
                        <a:rPr sz="1050" dirty="0">
                          <a:latin typeface="Libre Franklin" pitchFamily="2" charset="0"/>
                          <a:cs typeface="Garamond"/>
                        </a:rPr>
                        <a:t>to</a:t>
                      </a:r>
                      <a:r>
                        <a:rPr sz="1050" spc="110" dirty="0">
                          <a:latin typeface="Libre Franklin" pitchFamily="2" charset="0"/>
                          <a:cs typeface="Times New Roman"/>
                        </a:rPr>
                        <a:t> </a:t>
                      </a:r>
                      <a:r>
                        <a:rPr sz="1050" dirty="0">
                          <a:latin typeface="Libre Franklin" pitchFamily="2" charset="0"/>
                          <a:cs typeface="Garamond"/>
                        </a:rPr>
                        <a:t>contact</a:t>
                      </a:r>
                      <a:r>
                        <a:rPr sz="1050" spc="105" dirty="0">
                          <a:latin typeface="Libre Franklin" pitchFamily="2" charset="0"/>
                          <a:cs typeface="Times New Roman"/>
                        </a:rPr>
                        <a:t> </a:t>
                      </a:r>
                      <a:r>
                        <a:rPr sz="1050" dirty="0">
                          <a:latin typeface="Libre Franklin" pitchFamily="2" charset="0"/>
                          <a:cs typeface="Garamond"/>
                        </a:rPr>
                        <a:t>proper</a:t>
                      </a:r>
                      <a:r>
                        <a:rPr sz="1050" spc="100" dirty="0">
                          <a:latin typeface="Libre Franklin" pitchFamily="2" charset="0"/>
                          <a:cs typeface="Times New Roman"/>
                        </a:rPr>
                        <a:t> </a:t>
                      </a:r>
                      <a:r>
                        <a:rPr sz="1050" spc="-10" dirty="0">
                          <a:latin typeface="Libre Franklin" pitchFamily="2" charset="0"/>
                          <a:cs typeface="Garamond"/>
                        </a:rPr>
                        <a:t>counselors</a:t>
                      </a:r>
                      <a:r>
                        <a:rPr sz="1050" spc="-10" dirty="0">
                          <a:latin typeface="Libre Franklin" pitchFamily="2" charset="0"/>
                          <a:cs typeface="Times New Roman"/>
                        </a:rPr>
                        <a:t> </a:t>
                      </a:r>
                      <a:r>
                        <a:rPr sz="1050" dirty="0">
                          <a:latin typeface="Libre Franklin" pitchFamily="2" charset="0"/>
                          <a:cs typeface="Garamond"/>
                        </a:rPr>
                        <a:t>or</a:t>
                      </a:r>
                      <a:r>
                        <a:rPr sz="1050" spc="-50" dirty="0">
                          <a:latin typeface="Libre Franklin" pitchFamily="2" charset="0"/>
                          <a:cs typeface="Times New Roman"/>
                        </a:rPr>
                        <a:t> </a:t>
                      </a:r>
                      <a:r>
                        <a:rPr sz="1050" dirty="0">
                          <a:latin typeface="Libre Franklin" pitchFamily="2" charset="0"/>
                          <a:cs typeface="Garamond"/>
                        </a:rPr>
                        <a:t>mental</a:t>
                      </a:r>
                      <a:r>
                        <a:rPr sz="1050" spc="-50" dirty="0">
                          <a:latin typeface="Libre Franklin" pitchFamily="2" charset="0"/>
                          <a:cs typeface="Times New Roman"/>
                        </a:rPr>
                        <a:t> </a:t>
                      </a:r>
                      <a:r>
                        <a:rPr sz="1050" dirty="0">
                          <a:latin typeface="Libre Franklin" pitchFamily="2" charset="0"/>
                          <a:cs typeface="Garamond"/>
                        </a:rPr>
                        <a:t>health</a:t>
                      </a:r>
                      <a:r>
                        <a:rPr sz="1050" spc="-50" dirty="0">
                          <a:latin typeface="Libre Franklin" pitchFamily="2" charset="0"/>
                          <a:cs typeface="Times New Roman"/>
                        </a:rPr>
                        <a:t> </a:t>
                      </a:r>
                      <a:r>
                        <a:rPr sz="1050" spc="-10" dirty="0">
                          <a:latin typeface="Libre Franklin" pitchFamily="2" charset="0"/>
                          <a:cs typeface="Garamond"/>
                        </a:rPr>
                        <a:t>professionals.</a:t>
                      </a:r>
                      <a:endParaRPr sz="1050" dirty="0">
                        <a:latin typeface="Libre Franklin" pitchFamily="2" charset="0"/>
                        <a:cs typeface="Garamond"/>
                      </a:endParaRPr>
                    </a:p>
                  </a:txBody>
                  <a:tcPr marL="0" marR="0" marT="30480" marB="0"/>
                </a:tc>
                <a:tc>
                  <a:txBody>
                    <a:bodyPr/>
                    <a:lstStyle/>
                    <a:p>
                      <a:pPr marL="91440" marR="80645">
                        <a:lnSpc>
                          <a:spcPct val="100000"/>
                        </a:lnSpc>
                        <a:spcBef>
                          <a:spcPts val="240"/>
                        </a:spcBef>
                      </a:pPr>
                      <a:r>
                        <a:rPr sz="1050" b="1" dirty="0">
                          <a:latin typeface="Libre Franklin" pitchFamily="2" charset="0"/>
                          <a:cs typeface="Garamond"/>
                        </a:rPr>
                        <a:t>Given</a:t>
                      </a:r>
                      <a:r>
                        <a:rPr lang="en-US" sz="1050" b="1" dirty="0">
                          <a:latin typeface="Libre Franklin" pitchFamily="2" charset="0"/>
                          <a:cs typeface="Garamond"/>
                        </a:rPr>
                        <a:t> </a:t>
                      </a:r>
                      <a:r>
                        <a:rPr lang="en-US" sz="1050" b="0" dirty="0">
                          <a:latin typeface="Libre Franklin" pitchFamily="2" charset="0"/>
                          <a:cs typeface="Garamond"/>
                        </a:rPr>
                        <a:t>I’m in the role of the user looking for proper mental health professionals</a:t>
                      </a:r>
                    </a:p>
                    <a:p>
                      <a:pPr marL="91440" marR="80645">
                        <a:lnSpc>
                          <a:spcPct val="100000"/>
                        </a:lnSpc>
                        <a:spcBef>
                          <a:spcPts val="240"/>
                        </a:spcBef>
                      </a:pPr>
                      <a:r>
                        <a:rPr lang="en-US" sz="1050" b="1" dirty="0">
                          <a:latin typeface="Libre Franklin" pitchFamily="2" charset="0"/>
                          <a:cs typeface="Garamond"/>
                        </a:rPr>
                        <a:t>Then </a:t>
                      </a:r>
                      <a:r>
                        <a:rPr lang="en-US" sz="1050" b="0" dirty="0">
                          <a:latin typeface="Libre Franklin" pitchFamily="2" charset="0"/>
                          <a:cs typeface="Garamond"/>
                        </a:rPr>
                        <a:t>the app shows me the option to connect to the app’s support team </a:t>
                      </a:r>
                    </a:p>
                    <a:p>
                      <a:pPr marL="91440" marR="80645">
                        <a:lnSpc>
                          <a:spcPct val="100000"/>
                        </a:lnSpc>
                        <a:spcBef>
                          <a:spcPts val="240"/>
                        </a:spcBef>
                      </a:pPr>
                      <a:r>
                        <a:rPr lang="en-US" sz="1050" b="1" dirty="0">
                          <a:latin typeface="Libre Franklin" pitchFamily="2" charset="0"/>
                          <a:cs typeface="Garamond"/>
                        </a:rPr>
                        <a:t>Where </a:t>
                      </a:r>
                      <a:r>
                        <a:rPr lang="en-US" sz="1050" b="0" dirty="0">
                          <a:latin typeface="Libre Franklin" pitchFamily="2" charset="0"/>
                          <a:cs typeface="Garamond"/>
                        </a:rPr>
                        <a:t>I can get the relevant details, I want.</a:t>
                      </a:r>
                      <a:endParaRPr sz="1050" b="1" dirty="0">
                        <a:latin typeface="Libre Franklin" pitchFamily="2" charset="0"/>
                        <a:cs typeface="Garamond"/>
                      </a:endParaRPr>
                    </a:p>
                  </a:txBody>
                  <a:tcPr marL="0" marR="0" marT="30480" marB="0"/>
                </a:tc>
                <a:tc>
                  <a:txBody>
                    <a:bodyPr/>
                    <a:lstStyle/>
                    <a:p>
                      <a:pPr marL="92075" marR="81280" algn="just">
                        <a:lnSpc>
                          <a:spcPct val="100000"/>
                        </a:lnSpc>
                        <a:spcBef>
                          <a:spcPts val="240"/>
                        </a:spcBef>
                      </a:pPr>
                      <a:r>
                        <a:rPr lang="en-US" sz="1050" dirty="0">
                          <a:latin typeface="Libre Franklin" pitchFamily="2" charset="0"/>
                          <a:cs typeface="Garamond"/>
                        </a:rPr>
                        <a:t>The app should let the user to connect to the customer service team.</a:t>
                      </a:r>
                      <a:endParaRPr sz="1050" dirty="0">
                        <a:latin typeface="Libre Franklin" pitchFamily="2" charset="0"/>
                        <a:cs typeface="Garamond"/>
                      </a:endParaRPr>
                    </a:p>
                  </a:txBody>
                  <a:tcPr marL="0" marR="0" marT="30480" marB="0"/>
                </a:tc>
                <a:extLst>
                  <a:ext uri="{0D108BD9-81ED-4DB2-BD59-A6C34878D82A}">
                    <a16:rowId xmlns:a16="http://schemas.microsoft.com/office/drawing/2014/main" val="639937518"/>
                  </a:ext>
                </a:extLst>
              </a:tr>
            </a:tbl>
          </a:graphicData>
        </a:graphic>
      </p:graphicFrame>
    </p:spTree>
    <p:extLst>
      <p:ext uri="{BB962C8B-B14F-4D97-AF65-F5344CB8AC3E}">
        <p14:creationId xmlns:p14="http://schemas.microsoft.com/office/powerpoint/2010/main" val="4224280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dirty="0"/>
              <a:t>Acceptance criteria</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3" name="Table 8">
            <a:extLst>
              <a:ext uri="{FF2B5EF4-FFF2-40B4-BE49-F238E27FC236}">
                <a16:creationId xmlns:a16="http://schemas.microsoft.com/office/drawing/2014/main" id="{926E27CB-4525-F9E7-EF7A-E8A82D96CD14}"/>
              </a:ext>
            </a:extLst>
          </p:cNvPr>
          <p:cNvGraphicFramePr>
            <a:graphicFrameLocks/>
          </p:cNvGraphicFramePr>
          <p:nvPr>
            <p:extLst>
              <p:ext uri="{D42A27DB-BD31-4B8C-83A1-F6EECF244321}">
                <p14:modId xmlns:p14="http://schemas.microsoft.com/office/powerpoint/2010/main" val="974964042"/>
              </p:ext>
            </p:extLst>
          </p:nvPr>
        </p:nvGraphicFramePr>
        <p:xfrm>
          <a:off x="136098" y="805021"/>
          <a:ext cx="8851785" cy="3990004"/>
        </p:xfrm>
        <a:graphic>
          <a:graphicData uri="http://schemas.openxmlformats.org/drawingml/2006/table">
            <a:tbl>
              <a:tblPr firstRow="1" bandRow="1">
                <a:tableStyleId>{5C22544A-7EE6-4342-B048-85BDC9FD1C3A}</a:tableStyleId>
              </a:tblPr>
              <a:tblGrid>
                <a:gridCol w="2950595">
                  <a:extLst>
                    <a:ext uri="{9D8B030D-6E8A-4147-A177-3AD203B41FA5}">
                      <a16:colId xmlns:a16="http://schemas.microsoft.com/office/drawing/2014/main" val="2231834620"/>
                    </a:ext>
                  </a:extLst>
                </a:gridCol>
                <a:gridCol w="2950595">
                  <a:extLst>
                    <a:ext uri="{9D8B030D-6E8A-4147-A177-3AD203B41FA5}">
                      <a16:colId xmlns:a16="http://schemas.microsoft.com/office/drawing/2014/main" val="3592485032"/>
                    </a:ext>
                  </a:extLst>
                </a:gridCol>
                <a:gridCol w="2950595">
                  <a:extLst>
                    <a:ext uri="{9D8B030D-6E8A-4147-A177-3AD203B41FA5}">
                      <a16:colId xmlns:a16="http://schemas.microsoft.com/office/drawing/2014/main" val="368707334"/>
                    </a:ext>
                  </a:extLst>
                </a:gridCol>
              </a:tblGrid>
              <a:tr h="404424">
                <a:tc>
                  <a:txBody>
                    <a:bodyPr/>
                    <a:lstStyle/>
                    <a:p>
                      <a:pPr algn="ctr"/>
                      <a:r>
                        <a:rPr lang="en-US" dirty="0">
                          <a:solidFill>
                            <a:schemeClr val="tx1"/>
                          </a:solidFill>
                          <a:latin typeface="Libre Franklin" pitchFamily="2" charset="0"/>
                        </a:rPr>
                        <a:t>Scenario</a:t>
                      </a:r>
                    </a:p>
                  </a:txBody>
                  <a:tcPr anchor="ctr"/>
                </a:tc>
                <a:tc>
                  <a:txBody>
                    <a:bodyPr/>
                    <a:lstStyle/>
                    <a:p>
                      <a:pPr algn="ctr"/>
                      <a:r>
                        <a:rPr lang="en-US" dirty="0">
                          <a:solidFill>
                            <a:schemeClr val="tx1"/>
                          </a:solidFill>
                          <a:latin typeface="Libre Franklin" pitchFamily="2" charset="0"/>
                        </a:rPr>
                        <a:t>Summary</a:t>
                      </a:r>
                    </a:p>
                  </a:txBody>
                  <a:tcPr anchor="ctr"/>
                </a:tc>
                <a:tc>
                  <a:txBody>
                    <a:bodyPr/>
                    <a:lstStyle/>
                    <a:p>
                      <a:pPr algn="ctr"/>
                      <a:r>
                        <a:rPr lang="en-US" dirty="0">
                          <a:solidFill>
                            <a:schemeClr val="tx1"/>
                          </a:solidFill>
                          <a:latin typeface="Libre Franklin" pitchFamily="2" charset="0"/>
                        </a:rPr>
                        <a:t>Criteria</a:t>
                      </a:r>
                    </a:p>
                  </a:txBody>
                  <a:tcPr anchor="ctr"/>
                </a:tc>
                <a:extLst>
                  <a:ext uri="{0D108BD9-81ED-4DB2-BD59-A6C34878D82A}">
                    <a16:rowId xmlns:a16="http://schemas.microsoft.com/office/drawing/2014/main" val="2772257685"/>
                  </a:ext>
                </a:extLst>
              </a:tr>
              <a:tr h="1853573">
                <a:tc>
                  <a:txBody>
                    <a:bodyPr/>
                    <a:lstStyle/>
                    <a:p>
                      <a:pPr algn="just"/>
                      <a:r>
                        <a:rPr lang="en-US" sz="1050" dirty="0">
                          <a:latin typeface="Libre Franklin" pitchFamily="2" charset="0"/>
                        </a:rPr>
                        <a:t>5. User wants to give his feedback.</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dirty="0">
                          <a:latin typeface="Libre Franklin" pitchFamily="2" charset="0"/>
                        </a:rPr>
                        <a:t>Given </a:t>
                      </a:r>
                      <a:r>
                        <a:rPr lang="en-US" sz="1050" b="0" dirty="0">
                          <a:latin typeface="Libre Franklin" pitchFamily="2" charset="0"/>
                        </a:rPr>
                        <a:t>I’m in the role of the user who have got my depression and mental health checked by the app</a:t>
                      </a:r>
                      <a:endParaRPr lang="en-US" sz="1050" b="1" dirty="0">
                        <a:latin typeface="Libre Franklin" pitchFamily="2" charset="0"/>
                      </a:endParaRPr>
                    </a:p>
                    <a:p>
                      <a:pPr algn="just"/>
                      <a:r>
                        <a:rPr lang="en-US" sz="1050" b="1" dirty="0">
                          <a:latin typeface="Libre Franklin" pitchFamily="2" charset="0"/>
                        </a:rPr>
                        <a:t>Then </a:t>
                      </a:r>
                      <a:r>
                        <a:rPr lang="en-US" sz="1050" b="0" dirty="0">
                          <a:latin typeface="Libre Franklin" pitchFamily="2" charset="0"/>
                        </a:rPr>
                        <a:t>the app gives me my results </a:t>
                      </a:r>
                    </a:p>
                    <a:p>
                      <a:pPr algn="just"/>
                      <a:r>
                        <a:rPr lang="en-US" sz="1050" b="1" dirty="0">
                          <a:latin typeface="Libre Franklin" pitchFamily="2" charset="0"/>
                        </a:rPr>
                        <a:t>And</a:t>
                      </a:r>
                      <a:r>
                        <a:rPr lang="en-US" sz="1050" b="0" dirty="0">
                          <a:latin typeface="Libre Franklin" pitchFamily="2" charset="0"/>
                        </a:rPr>
                        <a:t> allows me to give my feedback.</a:t>
                      </a:r>
                    </a:p>
                    <a:p>
                      <a:pPr algn="just"/>
                      <a:endParaRPr lang="en-US" sz="1050" b="0" dirty="0">
                        <a:latin typeface="Libre Franklin" pitchFamily="2"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1" i="0" kern="1200" dirty="0">
                          <a:solidFill>
                            <a:schemeClr val="dk1"/>
                          </a:solidFill>
                          <a:effectLst/>
                          <a:latin typeface="Libre Franklin" pitchFamily="2" charset="0"/>
                          <a:ea typeface="+mn-ea"/>
                          <a:cs typeface="+mn-cs"/>
                        </a:rPr>
                        <a:t>Continuous</a:t>
                      </a:r>
                      <a:r>
                        <a:rPr lang="en-US" sz="1050" b="0" i="0" kern="1200" dirty="0">
                          <a:solidFill>
                            <a:schemeClr val="dk1"/>
                          </a:solidFill>
                          <a:effectLst/>
                          <a:latin typeface="Libre Franklin" pitchFamily="2" charset="0"/>
                          <a:ea typeface="+mn-ea"/>
                          <a:cs typeface="+mn-cs"/>
                        </a:rPr>
                        <a:t> </a:t>
                      </a:r>
                      <a:r>
                        <a:rPr lang="en-US" sz="1050" b="1" i="0" kern="1200" dirty="0">
                          <a:solidFill>
                            <a:schemeClr val="dk1"/>
                          </a:solidFill>
                          <a:effectLst/>
                          <a:latin typeface="Libre Franklin" pitchFamily="2" charset="0"/>
                          <a:ea typeface="+mn-ea"/>
                          <a:cs typeface="+mn-cs"/>
                        </a:rPr>
                        <a:t>Improvements: </a:t>
                      </a:r>
                      <a:r>
                        <a:rPr lang="en-US" sz="1050" b="0" i="0" kern="1200" dirty="0">
                          <a:solidFill>
                            <a:schemeClr val="dk1"/>
                          </a:solidFill>
                          <a:effectLst/>
                          <a:latin typeface="Libre Franklin" pitchFamily="2" charset="0"/>
                          <a:ea typeface="+mn-ea"/>
                          <a:cs typeface="+mn-cs"/>
                        </a:rPr>
                        <a:t>the app should be regularly updated and improved based on user feedback and changes in the field of depression research and treatment.</a:t>
                      </a:r>
                    </a:p>
                  </a:txBody>
                  <a:tcPr/>
                </a:tc>
                <a:extLst>
                  <a:ext uri="{0D108BD9-81ED-4DB2-BD59-A6C34878D82A}">
                    <a16:rowId xmlns:a16="http://schemas.microsoft.com/office/drawing/2014/main" val="3177272492"/>
                  </a:ext>
                </a:extLst>
              </a:tr>
              <a:tr h="1732007">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6. User want to keep personal information and results to himself.</a:t>
                      </a:r>
                    </a:p>
                  </a:txBody>
                  <a:tcP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Given I’m in the role of the user trying to see if anybody else can see my information</a:t>
                      </a:r>
                    </a:p>
                    <a:p>
                      <a:pPr marL="0" algn="just" defTabSz="914400" rtl="0" eaLnBrk="1" latinLnBrk="0" hangingPunct="1"/>
                      <a:r>
                        <a:rPr lang="en-US" sz="1050" kern="1200" dirty="0">
                          <a:solidFill>
                            <a:schemeClr val="dk1"/>
                          </a:solidFill>
                          <a:latin typeface="Libre Franklin" pitchFamily="2" charset="0"/>
                          <a:ea typeface="+mn-ea"/>
                          <a:cs typeface="+mn-cs"/>
                        </a:rPr>
                        <a:t>Then I go to my home page and the settings section</a:t>
                      </a:r>
                    </a:p>
                    <a:p>
                      <a:pPr marL="0" algn="just" defTabSz="914400" rtl="0" eaLnBrk="1" latinLnBrk="0" hangingPunct="1"/>
                      <a:r>
                        <a:rPr lang="en-US" sz="1050" kern="1200" dirty="0">
                          <a:solidFill>
                            <a:schemeClr val="dk1"/>
                          </a:solidFill>
                          <a:latin typeface="Libre Franklin" pitchFamily="2" charset="0"/>
                          <a:ea typeface="+mn-ea"/>
                          <a:cs typeface="+mn-cs"/>
                        </a:rPr>
                        <a:t>There I set my privacy settings.</a:t>
                      </a:r>
                    </a:p>
                  </a:txBody>
                  <a:tcP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Privacy: The app should be designed with privacy in mind, ensuring that users' personal information and data are kept secure.</a:t>
                      </a:r>
                    </a:p>
                    <a:p>
                      <a:pPr marL="0" algn="just" defTabSz="914400" rtl="0" eaLnBrk="1" latinLnBrk="0" hangingPunct="1"/>
                      <a:br>
                        <a:rPr lang="en-US" sz="1050" kern="1200" dirty="0">
                          <a:solidFill>
                            <a:schemeClr val="dk1"/>
                          </a:solidFill>
                          <a:latin typeface="Libre Franklin" pitchFamily="2" charset="0"/>
                          <a:ea typeface="+mn-ea"/>
                          <a:cs typeface="+mn-cs"/>
                        </a:rPr>
                      </a:br>
                      <a:endParaRPr lang="en-US" sz="1050" kern="1200" dirty="0">
                        <a:solidFill>
                          <a:schemeClr val="dk1"/>
                        </a:solidFill>
                        <a:latin typeface="Libre Franklin" pitchFamily="2" charset="0"/>
                        <a:ea typeface="+mn-ea"/>
                        <a:cs typeface="+mn-cs"/>
                      </a:endParaRPr>
                    </a:p>
                  </a:txBody>
                  <a:tcPr/>
                </a:tc>
                <a:extLst>
                  <a:ext uri="{0D108BD9-81ED-4DB2-BD59-A6C34878D82A}">
                    <a16:rowId xmlns:a16="http://schemas.microsoft.com/office/drawing/2014/main" val="162094778"/>
                  </a:ext>
                </a:extLst>
              </a:tr>
            </a:tbl>
          </a:graphicData>
        </a:graphic>
      </p:graphicFrame>
    </p:spTree>
    <p:extLst>
      <p:ext uri="{BB962C8B-B14F-4D97-AF65-F5344CB8AC3E}">
        <p14:creationId xmlns:p14="http://schemas.microsoft.com/office/powerpoint/2010/main" val="513965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sz="4000" dirty="0"/>
              <a:t>Test cases</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5" name="Content Placeholder 8">
            <a:extLst>
              <a:ext uri="{FF2B5EF4-FFF2-40B4-BE49-F238E27FC236}">
                <a16:creationId xmlns:a16="http://schemas.microsoft.com/office/drawing/2014/main" id="{52B6DF1B-51BC-A8B8-2061-68B7E694B2CF}"/>
              </a:ext>
            </a:extLst>
          </p:cNvPr>
          <p:cNvGraphicFramePr>
            <a:graphicFrameLocks/>
          </p:cNvGraphicFramePr>
          <p:nvPr>
            <p:extLst>
              <p:ext uri="{D42A27DB-BD31-4B8C-83A1-F6EECF244321}">
                <p14:modId xmlns:p14="http://schemas.microsoft.com/office/powerpoint/2010/main" val="1877168824"/>
              </p:ext>
            </p:extLst>
          </p:nvPr>
        </p:nvGraphicFramePr>
        <p:xfrm>
          <a:off x="227536" y="805020"/>
          <a:ext cx="8713264" cy="4227047"/>
        </p:xfrm>
        <a:graphic>
          <a:graphicData uri="http://schemas.openxmlformats.org/drawingml/2006/table">
            <a:tbl>
              <a:tblPr firstRow="1" bandRow="1">
                <a:tableStyleId>{5C22544A-7EE6-4342-B048-85BDC9FD1C3A}</a:tableStyleId>
              </a:tblPr>
              <a:tblGrid>
                <a:gridCol w="2178316">
                  <a:extLst>
                    <a:ext uri="{9D8B030D-6E8A-4147-A177-3AD203B41FA5}">
                      <a16:colId xmlns:a16="http://schemas.microsoft.com/office/drawing/2014/main" val="2231834620"/>
                    </a:ext>
                  </a:extLst>
                </a:gridCol>
                <a:gridCol w="2178316">
                  <a:extLst>
                    <a:ext uri="{9D8B030D-6E8A-4147-A177-3AD203B41FA5}">
                      <a16:colId xmlns:a16="http://schemas.microsoft.com/office/drawing/2014/main" val="3592485032"/>
                    </a:ext>
                  </a:extLst>
                </a:gridCol>
                <a:gridCol w="2178316">
                  <a:extLst>
                    <a:ext uri="{9D8B030D-6E8A-4147-A177-3AD203B41FA5}">
                      <a16:colId xmlns:a16="http://schemas.microsoft.com/office/drawing/2014/main" val="368707334"/>
                    </a:ext>
                  </a:extLst>
                </a:gridCol>
                <a:gridCol w="2178316">
                  <a:extLst>
                    <a:ext uri="{9D8B030D-6E8A-4147-A177-3AD203B41FA5}">
                      <a16:colId xmlns:a16="http://schemas.microsoft.com/office/drawing/2014/main" val="901912039"/>
                    </a:ext>
                  </a:extLst>
                </a:gridCol>
              </a:tblGrid>
              <a:tr h="404161">
                <a:tc>
                  <a:txBody>
                    <a:bodyPr/>
                    <a:lstStyle/>
                    <a:p>
                      <a:pPr algn="ctr"/>
                      <a:r>
                        <a:rPr lang="en-US" sz="1050" dirty="0">
                          <a:solidFill>
                            <a:schemeClr val="tx1"/>
                          </a:solidFill>
                          <a:latin typeface="Libre Franklin" pitchFamily="2" charset="0"/>
                        </a:rPr>
                        <a:t>Unit to test</a:t>
                      </a:r>
                    </a:p>
                  </a:txBody>
                  <a:tcPr anchor="ctr"/>
                </a:tc>
                <a:tc>
                  <a:txBody>
                    <a:bodyPr/>
                    <a:lstStyle/>
                    <a:p>
                      <a:pPr algn="ctr"/>
                      <a:r>
                        <a:rPr lang="en-US" sz="1050">
                          <a:solidFill>
                            <a:schemeClr val="tx1"/>
                          </a:solidFill>
                          <a:latin typeface="Libre Franklin" pitchFamily="2" charset="0"/>
                        </a:rPr>
                        <a:t>Scenario</a:t>
                      </a:r>
                      <a:endParaRPr lang="en-US" sz="1050" dirty="0">
                        <a:solidFill>
                          <a:schemeClr val="tx1"/>
                        </a:solidFill>
                        <a:latin typeface="Libre Franklin" pitchFamily="2" charset="0"/>
                      </a:endParaRPr>
                    </a:p>
                  </a:txBody>
                  <a:tcPr anchor="ctr"/>
                </a:tc>
                <a:tc>
                  <a:txBody>
                    <a:bodyPr/>
                    <a:lstStyle/>
                    <a:p>
                      <a:pPr algn="ctr"/>
                      <a:r>
                        <a:rPr lang="en-US" sz="1050">
                          <a:solidFill>
                            <a:schemeClr val="tx1"/>
                          </a:solidFill>
                          <a:latin typeface="Libre Franklin" pitchFamily="2" charset="0"/>
                        </a:rPr>
                        <a:t>Test data</a:t>
                      </a:r>
                      <a:endParaRPr lang="en-US" sz="1050" dirty="0">
                        <a:solidFill>
                          <a:schemeClr val="tx1"/>
                        </a:solidFill>
                        <a:latin typeface="Libre Franklin" pitchFamily="2" charset="0"/>
                      </a:endParaRPr>
                    </a:p>
                  </a:txBody>
                  <a:tcPr anchor="ctr"/>
                </a:tc>
                <a:tc>
                  <a:txBody>
                    <a:bodyPr/>
                    <a:lstStyle/>
                    <a:p>
                      <a:pPr algn="ctr"/>
                      <a:r>
                        <a:rPr lang="en-US" sz="1050" dirty="0">
                          <a:solidFill>
                            <a:schemeClr val="tx1"/>
                          </a:solidFill>
                          <a:latin typeface="Libre Franklin" pitchFamily="2" charset="0"/>
                        </a:rPr>
                        <a:t>Expected Results</a:t>
                      </a:r>
                    </a:p>
                  </a:txBody>
                  <a:tcPr anchor="ctr"/>
                </a:tc>
                <a:extLst>
                  <a:ext uri="{0D108BD9-81ED-4DB2-BD59-A6C34878D82A}">
                    <a16:rowId xmlns:a16="http://schemas.microsoft.com/office/drawing/2014/main" val="2772257685"/>
                  </a:ext>
                </a:extLst>
              </a:tr>
              <a:tr h="611148">
                <a:tc>
                  <a:txBody>
                    <a:bodyPr/>
                    <a:lstStyle/>
                    <a:p>
                      <a:pPr algn="ctr"/>
                      <a:r>
                        <a:rPr lang="en-US" sz="1050" dirty="0">
                          <a:latin typeface="Libre Franklin" pitchFamily="2" charset="0"/>
                        </a:rPr>
                        <a:t>Login</a:t>
                      </a:r>
                    </a:p>
                  </a:txBody>
                  <a:tcPr anchor="ctr"/>
                </a:tc>
                <a:tc>
                  <a:txBody>
                    <a:bodyPr/>
                    <a:lstStyle/>
                    <a:p>
                      <a:pPr algn="ctr"/>
                      <a:r>
                        <a:rPr lang="en-US" sz="1050" dirty="0">
                          <a:latin typeface="Libre Franklin" pitchFamily="2" charset="0"/>
                        </a:rPr>
                        <a:t>Successful login </a:t>
                      </a:r>
                    </a:p>
                  </a:txBody>
                  <a:tcPr anchor="ctr"/>
                </a:tc>
                <a:tc>
                  <a:txBody>
                    <a:bodyPr/>
                    <a:lstStyle/>
                    <a:p>
                      <a:pPr algn="ctr"/>
                      <a:r>
                        <a:rPr lang="en-US" sz="1050" dirty="0">
                          <a:latin typeface="Libre Franklin" pitchFamily="2" charset="0"/>
                        </a:rPr>
                        <a:t>Email – </a:t>
                      </a:r>
                      <a:r>
                        <a:rPr lang="en-US" sz="1050" dirty="0">
                          <a:latin typeface="Libre Franklin" pitchFamily="2" charset="0"/>
                          <a:hlinkClick r:id="rId3"/>
                        </a:rPr>
                        <a:t>user@stressout.com</a:t>
                      </a:r>
                      <a:r>
                        <a:rPr lang="en-US" sz="1050" dirty="0">
                          <a:latin typeface="Libre Franklin" pitchFamily="2" charset="0"/>
                        </a:rPr>
                        <a:t> Password</a:t>
                      </a:r>
                      <a:r>
                        <a:rPr lang="en-US" sz="1050" baseline="0" dirty="0">
                          <a:latin typeface="Libre Franklin" pitchFamily="2" charset="0"/>
                        </a:rPr>
                        <a:t> - </a:t>
                      </a:r>
                      <a:r>
                        <a:rPr lang="en-US" sz="1050" baseline="0" dirty="0" err="1">
                          <a:latin typeface="Libre Franklin" pitchFamily="2" charset="0"/>
                        </a:rPr>
                        <a:t>userpass</a:t>
                      </a:r>
                      <a:endParaRPr lang="en-US" sz="1050" dirty="0">
                        <a:latin typeface="Libre Franklin" pitchFamily="2"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Check results on entering valid User id &amp; Password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050" dirty="0">
                        <a:latin typeface="Libre Franklin" pitchFamily="2" charset="0"/>
                      </a:endParaRPr>
                    </a:p>
                  </a:txBody>
                  <a:tcPr anchor="ctr"/>
                </a:tc>
                <a:extLst>
                  <a:ext uri="{0D108BD9-81ED-4DB2-BD59-A6C34878D82A}">
                    <a16:rowId xmlns:a16="http://schemas.microsoft.com/office/drawing/2014/main" val="2551853180"/>
                  </a:ext>
                </a:extLst>
              </a:tr>
              <a:tr h="463046">
                <a:tc>
                  <a:txBody>
                    <a:bodyPr/>
                    <a:lstStyle/>
                    <a:p>
                      <a:pPr algn="ctr"/>
                      <a:r>
                        <a:rPr lang="en-US" sz="1050" dirty="0">
                          <a:latin typeface="Libre Franklin" pitchFamily="2" charset="0"/>
                        </a:rPr>
                        <a:t>Login</a:t>
                      </a:r>
                    </a:p>
                  </a:txBody>
                  <a:tcPr anchor="ctr"/>
                </a:tc>
                <a:tc>
                  <a:txBody>
                    <a:bodyPr/>
                    <a:lstStyle/>
                    <a:p>
                      <a:pPr algn="ctr"/>
                      <a:r>
                        <a:rPr lang="en-US" sz="1050" dirty="0">
                          <a:latin typeface="Libre Franklin" pitchFamily="2" charset="0"/>
                        </a:rPr>
                        <a:t>Invalid Username or Password</a:t>
                      </a:r>
                    </a:p>
                  </a:txBody>
                  <a:tcPr anchor="ctr"/>
                </a:tc>
                <a:tc>
                  <a:txBody>
                    <a:bodyPr/>
                    <a:lstStyle/>
                    <a:p>
                      <a:pPr algn="ctr"/>
                      <a:r>
                        <a:rPr lang="en-US" sz="1050" dirty="0">
                          <a:latin typeface="Libre Franklin" pitchFamily="2" charset="0"/>
                        </a:rPr>
                        <a:t>Email – </a:t>
                      </a:r>
                      <a:r>
                        <a:rPr lang="en-US" sz="1050" dirty="0">
                          <a:latin typeface="Libre Franklin" pitchFamily="2" charset="0"/>
                          <a:hlinkClick r:id="rId3"/>
                        </a:rPr>
                        <a:t>user@stressout.com</a:t>
                      </a:r>
                      <a:r>
                        <a:rPr lang="en-US" sz="1050" dirty="0">
                          <a:latin typeface="Libre Franklin" pitchFamily="2" charset="0"/>
                        </a:rPr>
                        <a:t> Password - </a:t>
                      </a:r>
                      <a:r>
                        <a:rPr lang="en-US" sz="1050" dirty="0" err="1">
                          <a:latin typeface="Libre Franklin" pitchFamily="2" charset="0"/>
                        </a:rPr>
                        <a:t>userpass</a:t>
                      </a:r>
                      <a:endParaRPr lang="en-US" sz="1050" dirty="0">
                        <a:latin typeface="Libre Franklin" pitchFamily="2"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dirty="0">
                          <a:latin typeface="Libre Franklin" pitchFamily="2" charset="0"/>
                        </a:rPr>
                        <a:t>Check results on entering valid User id &amp; Password</a:t>
                      </a:r>
                    </a:p>
                  </a:txBody>
                  <a:tcPr anchor="ctr"/>
                </a:tc>
                <a:extLst>
                  <a:ext uri="{0D108BD9-81ED-4DB2-BD59-A6C34878D82A}">
                    <a16:rowId xmlns:a16="http://schemas.microsoft.com/office/drawing/2014/main" val="3177272492"/>
                  </a:ext>
                </a:extLst>
              </a:tr>
              <a:tr h="450614">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Login</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Invalid Username or Password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Email – </a:t>
                      </a:r>
                      <a:r>
                        <a:rPr lang="en-US" sz="1050" kern="1200" dirty="0">
                          <a:solidFill>
                            <a:schemeClr val="dk1"/>
                          </a:solidFill>
                          <a:latin typeface="Libre Franklin" pitchFamily="2" charset="0"/>
                          <a:ea typeface="+mn-ea"/>
                          <a:cs typeface="+mn-cs"/>
                          <a:hlinkClick r:id="rId3">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Libre Franklin" pitchFamily="2" charset="0"/>
                          <a:ea typeface="+mn-ea"/>
                          <a:cs typeface="+mn-cs"/>
                        </a:rPr>
                        <a:t> Password - </a:t>
                      </a:r>
                      <a:r>
                        <a:rPr lang="en-US" sz="1050" kern="1200" dirty="0" err="1">
                          <a:solidFill>
                            <a:schemeClr val="dk1"/>
                          </a:solidFill>
                          <a:latin typeface="Libre Franklin" pitchFamily="2" charset="0"/>
                          <a:ea typeface="+mn-ea"/>
                          <a:cs typeface="+mn-cs"/>
                        </a:rPr>
                        <a:t>userpass</a:t>
                      </a:r>
                      <a:endParaRPr lang="en-US" sz="1050" kern="1200" dirty="0">
                        <a:solidFill>
                          <a:schemeClr val="dk1"/>
                        </a:solidFill>
                        <a:latin typeface="Libre Franklin" pitchFamily="2" charset="0"/>
                        <a:ea typeface="+mn-ea"/>
                        <a:cs typeface="+mn-cs"/>
                      </a:endParaRP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results when User id is Empty &amp; Login Button is pressed</a:t>
                      </a:r>
                    </a:p>
                  </a:txBody>
                  <a:tcPr anchor="ctr"/>
                </a:tc>
                <a:extLst>
                  <a:ext uri="{0D108BD9-81ED-4DB2-BD59-A6C34878D82A}">
                    <a16:rowId xmlns:a16="http://schemas.microsoft.com/office/drawing/2014/main" val="3887306852"/>
                  </a:ext>
                </a:extLst>
              </a:tr>
              <a:tr h="440026">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Sign Up</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Successful login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Email – any, Password -anything between 8 to 16 characters</a:t>
                      </a: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results on entering valid User id &amp; Password</a:t>
                      </a:r>
                    </a:p>
                  </a:txBody>
                  <a:tcPr anchor="ctr"/>
                </a:tc>
                <a:extLst>
                  <a:ext uri="{0D108BD9-81ED-4DB2-BD59-A6C34878D82A}">
                    <a16:rowId xmlns:a16="http://schemas.microsoft.com/office/drawing/2014/main" val="372045984"/>
                  </a:ext>
                </a:extLst>
              </a:tr>
              <a:tr h="563009">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Sign Up</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error message as “username already in use”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Email – </a:t>
                      </a:r>
                      <a:r>
                        <a:rPr lang="en-US" sz="1050" kern="1200" dirty="0">
                          <a:solidFill>
                            <a:schemeClr val="dk1"/>
                          </a:solidFill>
                          <a:latin typeface="Libre Franklin" pitchFamily="2" charset="0"/>
                          <a:ea typeface="+mn-ea"/>
                          <a:cs typeface="+mn-cs"/>
                          <a:hlinkClick r:id="rId3">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Libre Franklin" pitchFamily="2" charset="0"/>
                          <a:ea typeface="+mn-ea"/>
                          <a:cs typeface="+mn-cs"/>
                        </a:rPr>
                        <a:t>, Password - </a:t>
                      </a:r>
                      <a:r>
                        <a:rPr lang="en-US" sz="1050" kern="1200" dirty="0" err="1">
                          <a:solidFill>
                            <a:schemeClr val="dk1"/>
                          </a:solidFill>
                          <a:latin typeface="Libre Franklin" pitchFamily="2" charset="0"/>
                          <a:ea typeface="+mn-ea"/>
                          <a:cs typeface="+mn-cs"/>
                        </a:rPr>
                        <a:t>userpass</a:t>
                      </a:r>
                      <a:r>
                        <a:rPr lang="en-US" sz="1050" kern="1200" dirty="0">
                          <a:solidFill>
                            <a:schemeClr val="dk1"/>
                          </a:solidFill>
                          <a:latin typeface="Libre Franklin" pitchFamily="2" charset="0"/>
                          <a:ea typeface="+mn-ea"/>
                          <a:cs typeface="+mn-cs"/>
                        </a:rPr>
                        <a:t> </a:t>
                      </a: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results on entering valid User id &amp; password</a:t>
                      </a:r>
                    </a:p>
                  </a:txBody>
                  <a:tcPr anchor="ctr"/>
                </a:tc>
                <a:extLst>
                  <a:ext uri="{0D108BD9-81ED-4DB2-BD59-A6C34878D82A}">
                    <a16:rowId xmlns:a16="http://schemas.microsoft.com/office/drawing/2014/main" val="1639577328"/>
                  </a:ext>
                </a:extLst>
              </a:tr>
              <a:tr h="611148">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Forgot password</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Will direct the email to reset the password</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Email – </a:t>
                      </a:r>
                      <a:r>
                        <a:rPr lang="en-US" sz="1050" kern="1200" dirty="0">
                          <a:solidFill>
                            <a:schemeClr val="dk1"/>
                          </a:solidFill>
                          <a:latin typeface="Libre Franklin" pitchFamily="2" charset="0"/>
                          <a:ea typeface="+mn-ea"/>
                          <a:cs typeface="+mn-cs"/>
                          <a:hlinkClick r:id="rId3">
                            <a:extLst>
                              <a:ext uri="{A12FA001-AC4F-418D-AE19-62706E023703}">
                                <ahyp:hlinkClr xmlns:ahyp="http://schemas.microsoft.com/office/drawing/2018/hyperlinkcolor" val="tx"/>
                              </a:ext>
                            </a:extLst>
                          </a:hlinkClick>
                        </a:rPr>
                        <a:t>user@stressout.com</a:t>
                      </a:r>
                      <a:r>
                        <a:rPr lang="en-US" sz="1050" kern="1200" dirty="0">
                          <a:solidFill>
                            <a:schemeClr val="dk1"/>
                          </a:solidFill>
                          <a:latin typeface="Libre Franklin" pitchFamily="2" charset="0"/>
                          <a:ea typeface="+mn-ea"/>
                          <a:cs typeface="+mn-cs"/>
                        </a:rPr>
                        <a:t>, Password - user</a:t>
                      </a: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Check respond when a Password is containing all the given parameters</a:t>
                      </a:r>
                    </a:p>
                  </a:txBody>
                  <a:tcPr anchor="ctr"/>
                </a:tc>
                <a:extLst>
                  <a:ext uri="{0D108BD9-81ED-4DB2-BD59-A6C34878D82A}">
                    <a16:rowId xmlns:a16="http://schemas.microsoft.com/office/drawing/2014/main" val="2490670781"/>
                  </a:ext>
                </a:extLst>
              </a:tr>
              <a:tr h="563009">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Profile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Profile creation</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just" defTabSz="914400" rtl="0" eaLnBrk="1" latinLnBrk="0" hangingPunct="1"/>
                      <a:r>
                        <a:rPr lang="en-US" sz="1050" kern="1200" dirty="0">
                          <a:solidFill>
                            <a:schemeClr val="dk1"/>
                          </a:solidFill>
                          <a:latin typeface="Libre Franklin" pitchFamily="2" charset="0"/>
                          <a:ea typeface="+mn-ea"/>
                          <a:cs typeface="+mn-cs"/>
                        </a:rPr>
                        <a:t>A list of features and resources will show up</a:t>
                      </a:r>
                    </a:p>
                  </a:txBody>
                  <a:tcPr anchor="ctr"/>
                </a:tc>
                <a:extLst>
                  <a:ext uri="{0D108BD9-81ED-4DB2-BD59-A6C34878D82A}">
                    <a16:rowId xmlns:a16="http://schemas.microsoft.com/office/drawing/2014/main" val="1383464162"/>
                  </a:ext>
                </a:extLst>
              </a:tr>
            </a:tbl>
          </a:graphicData>
        </a:graphic>
      </p:graphicFrame>
    </p:spTree>
    <p:extLst>
      <p:ext uri="{BB962C8B-B14F-4D97-AF65-F5344CB8AC3E}">
        <p14:creationId xmlns:p14="http://schemas.microsoft.com/office/powerpoint/2010/main" val="3193916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70F8-6147-32DB-7BC2-5C37CAFE8D9A}"/>
              </a:ext>
            </a:extLst>
          </p:cNvPr>
          <p:cNvSpPr>
            <a:spLocks noGrp="1"/>
          </p:cNvSpPr>
          <p:nvPr>
            <p:ph type="title"/>
          </p:nvPr>
        </p:nvSpPr>
        <p:spPr>
          <a:xfrm>
            <a:off x="522000" y="232320"/>
            <a:ext cx="8100000" cy="572700"/>
          </a:xfrm>
        </p:spPr>
        <p:txBody>
          <a:bodyPr anchor="ctr"/>
          <a:lstStyle/>
          <a:p>
            <a:r>
              <a:rPr lang="en-US" sz="4000" dirty="0"/>
              <a:t>Test cases</a:t>
            </a:r>
          </a:p>
        </p:txBody>
      </p:sp>
      <p:pic>
        <p:nvPicPr>
          <p:cNvPr id="4" name="Google Shape;211;p1" descr="Google Shape;211;p1">
            <a:extLst>
              <a:ext uri="{FF2B5EF4-FFF2-40B4-BE49-F238E27FC236}">
                <a16:creationId xmlns:a16="http://schemas.microsoft.com/office/drawing/2014/main" id="{CC009575-2867-04AE-A7A3-336AF9E1DAA6}"/>
              </a:ext>
            </a:extLst>
          </p:cNvPr>
          <p:cNvPicPr>
            <a:picLocks noChangeAspect="1"/>
          </p:cNvPicPr>
          <p:nvPr/>
        </p:nvPicPr>
        <p:blipFill>
          <a:blip r:embed="rId2"/>
          <a:stretch>
            <a:fillRect/>
          </a:stretch>
        </p:blipFill>
        <p:spPr>
          <a:xfrm>
            <a:off x="7901607" y="0"/>
            <a:ext cx="1242393" cy="343293"/>
          </a:xfrm>
          <a:prstGeom prst="rect">
            <a:avLst/>
          </a:prstGeom>
          <a:ln w="12700">
            <a:miter lim="400000"/>
          </a:ln>
        </p:spPr>
      </p:pic>
      <p:graphicFrame>
        <p:nvGraphicFramePr>
          <p:cNvPr id="3" name="Content Placeholder 8">
            <a:extLst>
              <a:ext uri="{FF2B5EF4-FFF2-40B4-BE49-F238E27FC236}">
                <a16:creationId xmlns:a16="http://schemas.microsoft.com/office/drawing/2014/main" id="{3E8E10A5-54C2-565A-84B2-EEE0C71E5157}"/>
              </a:ext>
            </a:extLst>
          </p:cNvPr>
          <p:cNvGraphicFramePr>
            <a:graphicFrameLocks/>
          </p:cNvGraphicFramePr>
          <p:nvPr>
            <p:extLst>
              <p:ext uri="{D42A27DB-BD31-4B8C-83A1-F6EECF244321}">
                <p14:modId xmlns:p14="http://schemas.microsoft.com/office/powerpoint/2010/main" val="2545537417"/>
              </p:ext>
            </p:extLst>
          </p:nvPr>
        </p:nvGraphicFramePr>
        <p:xfrm>
          <a:off x="183935" y="805020"/>
          <a:ext cx="8716224" cy="4106159"/>
        </p:xfrm>
        <a:graphic>
          <a:graphicData uri="http://schemas.openxmlformats.org/drawingml/2006/table">
            <a:tbl>
              <a:tblPr firstRow="1" bandRow="1">
                <a:tableStyleId>{5C22544A-7EE6-4342-B048-85BDC9FD1C3A}</a:tableStyleId>
              </a:tblPr>
              <a:tblGrid>
                <a:gridCol w="2179056">
                  <a:extLst>
                    <a:ext uri="{9D8B030D-6E8A-4147-A177-3AD203B41FA5}">
                      <a16:colId xmlns:a16="http://schemas.microsoft.com/office/drawing/2014/main" val="2231834620"/>
                    </a:ext>
                  </a:extLst>
                </a:gridCol>
                <a:gridCol w="2179056">
                  <a:extLst>
                    <a:ext uri="{9D8B030D-6E8A-4147-A177-3AD203B41FA5}">
                      <a16:colId xmlns:a16="http://schemas.microsoft.com/office/drawing/2014/main" val="3592485032"/>
                    </a:ext>
                  </a:extLst>
                </a:gridCol>
                <a:gridCol w="2179056">
                  <a:extLst>
                    <a:ext uri="{9D8B030D-6E8A-4147-A177-3AD203B41FA5}">
                      <a16:colId xmlns:a16="http://schemas.microsoft.com/office/drawing/2014/main" val="368707334"/>
                    </a:ext>
                  </a:extLst>
                </a:gridCol>
                <a:gridCol w="2179056">
                  <a:extLst>
                    <a:ext uri="{9D8B030D-6E8A-4147-A177-3AD203B41FA5}">
                      <a16:colId xmlns:a16="http://schemas.microsoft.com/office/drawing/2014/main" val="901912039"/>
                    </a:ext>
                  </a:extLst>
                </a:gridCol>
              </a:tblGrid>
              <a:tr h="486551">
                <a:tc>
                  <a:txBody>
                    <a:bodyPr/>
                    <a:lstStyle/>
                    <a:p>
                      <a:pPr algn="ctr"/>
                      <a:r>
                        <a:rPr lang="en-US" sz="1200" dirty="0">
                          <a:solidFill>
                            <a:schemeClr val="tx1"/>
                          </a:solidFill>
                          <a:latin typeface="Libre Franklin" pitchFamily="2" charset="0"/>
                        </a:rPr>
                        <a:t>Unit to test</a:t>
                      </a:r>
                    </a:p>
                  </a:txBody>
                  <a:tcPr anchor="ctr"/>
                </a:tc>
                <a:tc>
                  <a:txBody>
                    <a:bodyPr/>
                    <a:lstStyle/>
                    <a:p>
                      <a:pPr algn="ctr"/>
                      <a:r>
                        <a:rPr lang="en-US" sz="1200" dirty="0">
                          <a:solidFill>
                            <a:schemeClr val="tx1"/>
                          </a:solidFill>
                          <a:latin typeface="Libre Franklin" pitchFamily="2" charset="0"/>
                        </a:rPr>
                        <a:t>Scenario</a:t>
                      </a:r>
                    </a:p>
                  </a:txBody>
                  <a:tcPr anchor="ctr"/>
                </a:tc>
                <a:tc>
                  <a:txBody>
                    <a:bodyPr/>
                    <a:lstStyle/>
                    <a:p>
                      <a:pPr algn="ctr"/>
                      <a:r>
                        <a:rPr lang="en-US" sz="1200">
                          <a:solidFill>
                            <a:schemeClr val="tx1"/>
                          </a:solidFill>
                          <a:latin typeface="Libre Franklin" pitchFamily="2" charset="0"/>
                        </a:rPr>
                        <a:t>Test data</a:t>
                      </a:r>
                      <a:endParaRPr lang="en-US" sz="1200" dirty="0">
                        <a:solidFill>
                          <a:schemeClr val="tx1"/>
                        </a:solidFill>
                        <a:latin typeface="Libre Franklin" pitchFamily="2" charset="0"/>
                      </a:endParaRPr>
                    </a:p>
                  </a:txBody>
                  <a:tcPr anchor="ctr"/>
                </a:tc>
                <a:tc>
                  <a:txBody>
                    <a:bodyPr/>
                    <a:lstStyle/>
                    <a:p>
                      <a:pPr algn="ctr"/>
                      <a:r>
                        <a:rPr lang="en-US" sz="1200" dirty="0">
                          <a:solidFill>
                            <a:schemeClr val="tx1"/>
                          </a:solidFill>
                          <a:latin typeface="Libre Franklin" pitchFamily="2" charset="0"/>
                        </a:rPr>
                        <a:t>Expected Results</a:t>
                      </a:r>
                    </a:p>
                  </a:txBody>
                  <a:tcPr anchor="ctr"/>
                </a:tc>
                <a:extLst>
                  <a:ext uri="{0D108BD9-81ED-4DB2-BD59-A6C34878D82A}">
                    <a16:rowId xmlns:a16="http://schemas.microsoft.com/office/drawing/2014/main" val="2772257685"/>
                  </a:ext>
                </a:extLst>
              </a:tr>
              <a:tr h="557439">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Privacy</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data</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All the user data is safe within their profile.</a:t>
                      </a:r>
                    </a:p>
                  </a:txBody>
                  <a:tcPr anchor="ctr"/>
                </a:tc>
                <a:extLst>
                  <a:ext uri="{0D108BD9-81ED-4DB2-BD59-A6C34878D82A}">
                    <a16:rowId xmlns:a16="http://schemas.microsoft.com/office/drawing/2014/main" val="3177272492"/>
                  </a:ext>
                </a:extLst>
              </a:tr>
              <a:tr h="542473">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Profile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Show an error with missing fields</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Check to missing/mandatory fields</a:t>
                      </a:r>
                    </a:p>
                  </a:txBody>
                  <a:tcPr anchor="ctr"/>
                </a:tc>
                <a:extLst>
                  <a:ext uri="{0D108BD9-81ED-4DB2-BD59-A6C34878D82A}">
                    <a16:rowId xmlns:a16="http://schemas.microsoft.com/office/drawing/2014/main" val="3887306852"/>
                  </a:ext>
                </a:extLst>
              </a:tr>
              <a:tr h="486356">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Services on the homepage will show up</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Check if the categories are correct</a:t>
                      </a:r>
                    </a:p>
                  </a:txBody>
                  <a:tcPr anchor="ctr"/>
                </a:tc>
                <a:extLst>
                  <a:ext uri="{0D108BD9-81ED-4DB2-BD59-A6C34878D82A}">
                    <a16:rowId xmlns:a16="http://schemas.microsoft.com/office/drawing/2014/main" val="372045984"/>
                  </a:ext>
                </a:extLst>
              </a:tr>
              <a:tr h="677780">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should be able to access the homepage</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Once directed with </a:t>
                      </a:r>
                      <a:r>
                        <a:rPr lang="en-US" sz="1050" kern="1200" dirty="0" err="1">
                          <a:solidFill>
                            <a:schemeClr val="dk1"/>
                          </a:solidFill>
                          <a:latin typeface="Libre Franklin" pitchFamily="2" charset="0"/>
                          <a:ea typeface="+mn-ea"/>
                          <a:cs typeface="+mn-cs"/>
                        </a:rPr>
                        <a:t>url</a:t>
                      </a:r>
                      <a:r>
                        <a:rPr lang="en-US" sz="1050" kern="1200" dirty="0">
                          <a:solidFill>
                            <a:schemeClr val="dk1"/>
                          </a:solidFill>
                          <a:latin typeface="Libre Franklin" pitchFamily="2" charset="0"/>
                          <a:ea typeface="+mn-ea"/>
                          <a:cs typeface="+mn-cs"/>
                        </a:rPr>
                        <a:t>, you will be first redirected to homepage</a:t>
                      </a:r>
                    </a:p>
                  </a:txBody>
                  <a:tcPr anchor="ctr"/>
                </a:tc>
                <a:extLst>
                  <a:ext uri="{0D108BD9-81ED-4DB2-BD59-A6C34878D82A}">
                    <a16:rowId xmlns:a16="http://schemas.microsoft.com/office/drawing/2014/main" val="1639577328"/>
                  </a:ext>
                </a:extLst>
              </a:tr>
              <a:tr h="677780">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should be able to contact the customer service </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Homepage must provide resources</a:t>
                      </a:r>
                    </a:p>
                  </a:txBody>
                  <a:tcPr anchor="ctr"/>
                </a:tc>
                <a:extLst>
                  <a:ext uri="{0D108BD9-81ED-4DB2-BD59-A6C34878D82A}">
                    <a16:rowId xmlns:a16="http://schemas.microsoft.com/office/drawing/2014/main" val="2490670781"/>
                  </a:ext>
                </a:extLst>
              </a:tr>
              <a:tr h="677780">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Homepage</a:t>
                      </a:r>
                    </a:p>
                  </a:txBody>
                  <a:tcPr anchor="ctr"/>
                </a:tc>
                <a:tc>
                  <a:txBody>
                    <a:bodyPr/>
                    <a:lstStyle/>
                    <a:p>
                      <a:pPr marL="0" algn="ctr" defTabSz="914400" rtl="0" eaLnBrk="1" latinLnBrk="0" hangingPunct="1"/>
                      <a:r>
                        <a:rPr lang="en-US" sz="1050" kern="1200" dirty="0">
                          <a:solidFill>
                            <a:schemeClr val="dk1"/>
                          </a:solidFill>
                          <a:latin typeface="Libre Franklin" pitchFamily="2" charset="0"/>
                          <a:ea typeface="+mn-ea"/>
                          <a:cs typeface="+mn-cs"/>
                        </a:rPr>
                        <a:t>User should be able to search the desired resources</a:t>
                      </a:r>
                    </a:p>
                  </a:txBody>
                  <a:tcPr anchor="ctr"/>
                </a:tc>
                <a:tc>
                  <a:txBody>
                    <a:bodyPr/>
                    <a:lstStyle/>
                    <a:p>
                      <a:pPr marL="0" algn="ctr" defTabSz="914400" rtl="0" eaLnBrk="1" latinLnBrk="0" hangingPunct="1"/>
                      <a:endParaRPr lang="en-US" sz="1050" kern="1200" dirty="0">
                        <a:solidFill>
                          <a:schemeClr val="dk1"/>
                        </a:solidFill>
                        <a:latin typeface="Libre Franklin"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Libre Franklin" pitchFamily="2" charset="0"/>
                          <a:ea typeface="+mn-ea"/>
                          <a:cs typeface="+mn-cs"/>
                        </a:rPr>
                        <a:t>Contact information should be present for assistance </a:t>
                      </a:r>
                    </a:p>
                  </a:txBody>
                  <a:tcPr anchor="ctr"/>
                </a:tc>
                <a:extLst>
                  <a:ext uri="{0D108BD9-81ED-4DB2-BD59-A6C34878D82A}">
                    <a16:rowId xmlns:a16="http://schemas.microsoft.com/office/drawing/2014/main" val="1383464162"/>
                  </a:ext>
                </a:extLst>
              </a:tr>
            </a:tbl>
          </a:graphicData>
        </a:graphic>
      </p:graphicFrame>
    </p:spTree>
    <p:extLst>
      <p:ext uri="{BB962C8B-B14F-4D97-AF65-F5344CB8AC3E}">
        <p14:creationId xmlns:p14="http://schemas.microsoft.com/office/powerpoint/2010/main" val="2373018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1"/>
          <p:cNvSpPr txBox="1">
            <a:spLocks noGrp="1"/>
          </p:cNvSpPr>
          <p:nvPr>
            <p:ph type="title"/>
          </p:nvPr>
        </p:nvSpPr>
        <p:spPr>
          <a:xfrm>
            <a:off x="522013" y="-110875"/>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dirty="0"/>
              <a:t>Completed Stories </a:t>
            </a:r>
            <a:endParaRPr sz="2600" dirty="0"/>
          </a:p>
        </p:txBody>
      </p:sp>
      <p:graphicFrame>
        <p:nvGraphicFramePr>
          <p:cNvPr id="2" name="Google Shape;694;p31">
            <a:extLst>
              <a:ext uri="{FF2B5EF4-FFF2-40B4-BE49-F238E27FC236}">
                <a16:creationId xmlns:a16="http://schemas.microsoft.com/office/drawing/2014/main" id="{FCC5B818-71B9-DC25-51F9-AD64FB9F70AD}"/>
              </a:ext>
            </a:extLst>
          </p:cNvPr>
          <p:cNvGraphicFramePr/>
          <p:nvPr>
            <p:extLst>
              <p:ext uri="{D42A27DB-BD31-4B8C-83A1-F6EECF244321}">
                <p14:modId xmlns:p14="http://schemas.microsoft.com/office/powerpoint/2010/main" val="3786817480"/>
              </p:ext>
            </p:extLst>
          </p:nvPr>
        </p:nvGraphicFramePr>
        <p:xfrm>
          <a:off x="187122" y="816408"/>
          <a:ext cx="8726419" cy="3689103"/>
        </p:xfrm>
        <a:graphic>
          <a:graphicData uri="http://schemas.openxmlformats.org/drawingml/2006/table">
            <a:tbl>
              <a:tblPr firstRow="1" bandRow="1">
                <a:tableStyleId>{5C22544A-7EE6-4342-B048-85BDC9FD1C3A}</a:tableStyleId>
              </a:tblPr>
              <a:tblGrid>
                <a:gridCol w="1301401">
                  <a:extLst>
                    <a:ext uri="{9D8B030D-6E8A-4147-A177-3AD203B41FA5}">
                      <a16:colId xmlns:a16="http://schemas.microsoft.com/office/drawing/2014/main" val="20000"/>
                    </a:ext>
                  </a:extLst>
                </a:gridCol>
                <a:gridCol w="6238837">
                  <a:extLst>
                    <a:ext uri="{9D8B030D-6E8A-4147-A177-3AD203B41FA5}">
                      <a16:colId xmlns:a16="http://schemas.microsoft.com/office/drawing/2014/main" val="20001"/>
                    </a:ext>
                  </a:extLst>
                </a:gridCol>
                <a:gridCol w="1186181">
                  <a:extLst>
                    <a:ext uri="{9D8B030D-6E8A-4147-A177-3AD203B41FA5}">
                      <a16:colId xmlns:a16="http://schemas.microsoft.com/office/drawing/2014/main" val="20002"/>
                    </a:ext>
                  </a:extLst>
                </a:gridCol>
              </a:tblGrid>
              <a:tr h="346256">
                <a:tc>
                  <a:txBody>
                    <a:bodyPr/>
                    <a:lstStyle/>
                    <a:p>
                      <a:pPr algn="ctr" rtl="0" fontAlgn="t">
                        <a:spcBef>
                          <a:spcPts val="0"/>
                        </a:spcBef>
                        <a:spcAft>
                          <a:spcPts val="0"/>
                        </a:spcAft>
                      </a:pPr>
                      <a:r>
                        <a:rPr lang="en-US" sz="1400" b="1" u="none" strike="noStrike" dirty="0">
                          <a:solidFill>
                            <a:srgbClr val="000000"/>
                          </a:solidFill>
                          <a:effectLst/>
                          <a:latin typeface="Libre Franklin" pitchFamily="2" charset="0"/>
                        </a:rPr>
                        <a:t>Date</a:t>
                      </a:r>
                      <a:endParaRPr lang="en-US" b="1"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400" b="1" u="none" strike="noStrike" dirty="0">
                          <a:solidFill>
                            <a:srgbClr val="000000"/>
                          </a:solidFill>
                          <a:effectLst/>
                          <a:latin typeface="Libre Franklin" pitchFamily="2" charset="0"/>
                        </a:rPr>
                        <a:t>Name</a:t>
                      </a:r>
                      <a:endParaRPr lang="en-US" b="1"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400" b="1" u="none" strike="noStrike" dirty="0">
                          <a:solidFill>
                            <a:srgbClr val="000000"/>
                          </a:solidFill>
                          <a:effectLst/>
                          <a:latin typeface="Libre Franklin" pitchFamily="2" charset="0"/>
                        </a:rPr>
                        <a:t>Status</a:t>
                      </a:r>
                      <a:endParaRPr lang="en-US" b="1" dirty="0">
                        <a:effectLst/>
                        <a:latin typeface="Libre Franklin" pitchFamily="2" charset="0"/>
                      </a:endParaRPr>
                    </a:p>
                  </a:txBody>
                  <a:tcPr marL="76200" marR="76200" marT="76200" marB="76200"/>
                </a:tc>
                <a:extLst>
                  <a:ext uri="{0D108BD9-81ED-4DB2-BD59-A6C34878D82A}">
                    <a16:rowId xmlns:a16="http://schemas.microsoft.com/office/drawing/2014/main" val="10000"/>
                  </a:ext>
                </a:extLst>
              </a:tr>
              <a:tr h="628773">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3/25/2023</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register, so that I know what this app can do</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1"/>
                  </a:ext>
                </a:extLst>
              </a:tr>
              <a:tr h="692541">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3/28/2023</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take the quiz, so that I can get a sense of my depression level</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2"/>
                  </a:ext>
                </a:extLst>
              </a:tr>
              <a:tr h="628773">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3/31/2023</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take a picture, so that the app can analyze my depression level</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3"/>
                  </a:ext>
                </a:extLst>
              </a:tr>
              <a:tr h="628773">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4/01/2023</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check the pictures I took before, so that I will know the mood changes during this time  </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Done</a:t>
                      </a:r>
                      <a:endParaRPr lang="en-US" sz="1200">
                        <a:effectLst/>
                        <a:latin typeface="Libre Franklin" pitchFamily="2" charset="0"/>
                      </a:endParaRPr>
                    </a:p>
                  </a:txBody>
                  <a:tcPr marL="76200" marR="76200" marT="76200" marB="76200"/>
                </a:tc>
                <a:extLst>
                  <a:ext uri="{0D108BD9-81ED-4DB2-BD59-A6C34878D82A}">
                    <a16:rowId xmlns:a16="http://schemas.microsoft.com/office/drawing/2014/main" val="10004"/>
                  </a:ext>
                </a:extLst>
              </a:tr>
              <a:tr h="744483">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4/07/2023</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Develop the ML model</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Done</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1"/>
          <p:cNvSpPr txBox="1">
            <a:spLocks noGrp="1"/>
          </p:cNvSpPr>
          <p:nvPr>
            <p:ph type="title"/>
          </p:nvPr>
        </p:nvSpPr>
        <p:spPr>
          <a:xfrm>
            <a:off x="522013" y="-110875"/>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a:t>Sprint Backlog</a:t>
            </a:r>
            <a:endParaRPr sz="2600"/>
          </a:p>
        </p:txBody>
      </p:sp>
      <p:graphicFrame>
        <p:nvGraphicFramePr>
          <p:cNvPr id="2" name="Google Shape;694;p31">
            <a:extLst>
              <a:ext uri="{FF2B5EF4-FFF2-40B4-BE49-F238E27FC236}">
                <a16:creationId xmlns:a16="http://schemas.microsoft.com/office/drawing/2014/main" id="{F43FA459-A9E4-00BE-9242-7BDF934AD3FF}"/>
              </a:ext>
            </a:extLst>
          </p:cNvPr>
          <p:cNvGraphicFramePr/>
          <p:nvPr>
            <p:extLst>
              <p:ext uri="{D42A27DB-BD31-4B8C-83A1-F6EECF244321}">
                <p14:modId xmlns:p14="http://schemas.microsoft.com/office/powerpoint/2010/main" val="1955380789"/>
              </p:ext>
            </p:extLst>
          </p:nvPr>
        </p:nvGraphicFramePr>
        <p:xfrm>
          <a:off x="115229" y="877458"/>
          <a:ext cx="8913541" cy="3496969"/>
        </p:xfrm>
        <a:graphic>
          <a:graphicData uri="http://schemas.openxmlformats.org/drawingml/2006/table">
            <a:tbl>
              <a:tblPr firstRow="1" bandRow="1">
                <a:tableStyleId>{5C22544A-7EE6-4342-B048-85BDC9FD1C3A}</a:tableStyleId>
              </a:tblPr>
              <a:tblGrid>
                <a:gridCol w="1329308">
                  <a:extLst>
                    <a:ext uri="{9D8B030D-6E8A-4147-A177-3AD203B41FA5}">
                      <a16:colId xmlns:a16="http://schemas.microsoft.com/office/drawing/2014/main" val="20000"/>
                    </a:ext>
                  </a:extLst>
                </a:gridCol>
                <a:gridCol w="818540">
                  <a:extLst>
                    <a:ext uri="{9D8B030D-6E8A-4147-A177-3AD203B41FA5}">
                      <a16:colId xmlns:a16="http://schemas.microsoft.com/office/drawing/2014/main" val="20001"/>
                    </a:ext>
                  </a:extLst>
                </a:gridCol>
                <a:gridCol w="6765693">
                  <a:extLst>
                    <a:ext uri="{9D8B030D-6E8A-4147-A177-3AD203B41FA5}">
                      <a16:colId xmlns:a16="http://schemas.microsoft.com/office/drawing/2014/main" val="20002"/>
                    </a:ext>
                  </a:extLst>
                </a:gridCol>
              </a:tblGrid>
              <a:tr h="344656">
                <a:tc>
                  <a:txBody>
                    <a:bodyPr/>
                    <a:lstStyle/>
                    <a:p>
                      <a:pPr marL="0" lvl="0" indent="0" algn="ctr" rtl="0">
                        <a:spcBef>
                          <a:spcPts val="0"/>
                        </a:spcBef>
                        <a:spcAft>
                          <a:spcPts val="0"/>
                        </a:spcAft>
                        <a:buNone/>
                      </a:pPr>
                      <a:r>
                        <a:rPr lang="en-US" b="1" dirty="0">
                          <a:solidFill>
                            <a:schemeClr val="tx1"/>
                          </a:solidFill>
                          <a:latin typeface="Libre Franklin" pitchFamily="2" charset="0"/>
                        </a:rPr>
                        <a:t>Issue</a:t>
                      </a:r>
                      <a:r>
                        <a:rPr lang="en-US" b="1" dirty="0">
                          <a:latin typeface="Libre Franklin" pitchFamily="2" charset="0"/>
                        </a:rPr>
                        <a:t> </a:t>
                      </a:r>
                      <a:r>
                        <a:rPr lang="en-US" b="1" dirty="0">
                          <a:solidFill>
                            <a:schemeClr val="tx1"/>
                          </a:solidFill>
                          <a:latin typeface="Libre Franklin" pitchFamily="2" charset="0"/>
                        </a:rPr>
                        <a:t>type</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latin typeface="Libre Franklin" pitchFamily="2" charset="0"/>
                        </a:rPr>
                        <a:t>Status</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latin typeface="Libre Franklin" pitchFamily="2" charset="0"/>
                        </a:rPr>
                        <a:t>User</a:t>
                      </a:r>
                      <a:r>
                        <a:rPr lang="en-US" b="1" dirty="0">
                          <a:latin typeface="Libre Franklin" pitchFamily="2" charset="0"/>
                        </a:rPr>
                        <a:t> </a:t>
                      </a:r>
                      <a:r>
                        <a:rPr lang="en-US" b="1" dirty="0">
                          <a:solidFill>
                            <a:schemeClr val="tx1"/>
                          </a:solidFill>
                          <a:latin typeface="Libre Franklin" pitchFamily="2" charset="0"/>
                        </a:rPr>
                        <a:t>stories</a:t>
                      </a:r>
                      <a:endParaRPr b="1" dirty="0">
                        <a:solidFill>
                          <a:schemeClr val="tx1"/>
                        </a:solidFill>
                        <a:latin typeface="Libre Franklin" pitchFamily="2" charset="0"/>
                      </a:endParaRPr>
                    </a:p>
                  </a:txBody>
                  <a:tcPr marL="91425" marR="91425" marT="91425" marB="91425"/>
                </a:tc>
                <a:extLst>
                  <a:ext uri="{0D108BD9-81ED-4DB2-BD59-A6C34878D82A}">
                    <a16:rowId xmlns:a16="http://schemas.microsoft.com/office/drawing/2014/main" val="10000"/>
                  </a:ext>
                </a:extLst>
              </a:tr>
              <a:tr h="503094">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STRES-36</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Task</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Develop Front End - homepage</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2"/>
                  </a:ext>
                </a:extLst>
              </a:tr>
              <a:tr h="615762">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STRES-39</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Story</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check the history of my photo. So that the app can keep checking my depression level.</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3"/>
                  </a:ext>
                </a:extLst>
              </a:tr>
              <a:tr h="619263">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STRES-42</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Story</a:t>
                      </a:r>
                      <a:endParaRPr lang="en-US" sz="1200" dirty="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the app refer me to some therapists. So that I can get in touch with them</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4"/>
                  </a:ext>
                </a:extLst>
              </a:tr>
              <a:tr h="646770">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STRES-48</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Story</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000000"/>
                          </a:solidFill>
                          <a:effectLst/>
                          <a:latin typeface="Libre Franklin" pitchFamily="2" charset="0"/>
                        </a:rPr>
                        <a:t>As a user, I want to know some tips to help me. So that my depression doesn’t get worse.</a:t>
                      </a: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0005"/>
                  </a:ext>
                </a:extLst>
              </a:tr>
              <a:tr h="715870">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STRES- 50</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a:solidFill>
                            <a:srgbClr val="000000"/>
                          </a:solidFill>
                          <a:effectLst/>
                          <a:latin typeface="Libre Franklin" pitchFamily="2" charset="0"/>
                        </a:rPr>
                        <a:t>Task</a:t>
                      </a:r>
                      <a:endParaRPr lang="en-US" sz="1200">
                        <a:effectLst/>
                        <a:latin typeface="Libre Franklin" pitchFamily="2" charset="0"/>
                      </a:endParaRPr>
                    </a:p>
                  </a:txBody>
                  <a:tcPr marL="76200" marR="76200" marT="76200" marB="76200"/>
                </a:tc>
                <a:tc>
                  <a:txBody>
                    <a:bodyPr/>
                    <a:lstStyle/>
                    <a:p>
                      <a:pPr algn="ctr" rtl="0" fontAlgn="t">
                        <a:spcBef>
                          <a:spcPts val="0"/>
                        </a:spcBef>
                        <a:spcAft>
                          <a:spcPts val="0"/>
                        </a:spcAft>
                      </a:pPr>
                      <a:r>
                        <a:rPr lang="en-US" sz="1200" b="0" u="none" strike="noStrike" dirty="0">
                          <a:solidFill>
                            <a:srgbClr val="2A2B2E"/>
                          </a:solidFill>
                          <a:effectLst/>
                          <a:latin typeface="Libre Franklin" pitchFamily="2" charset="0"/>
                        </a:rPr>
                        <a:t>Further improve the accuracy of detecting happiness and depression</a:t>
                      </a:r>
                      <a:endParaRPr lang="en-US" sz="1200" dirty="0">
                        <a:effectLst/>
                        <a:latin typeface="Libre Franklin" pitchFamily="2" charset="0"/>
                      </a:endParaRPr>
                    </a:p>
                    <a:p>
                      <a:pPr fontAlgn="t"/>
                      <a:br>
                        <a:rPr lang="en-US" sz="1200" dirty="0">
                          <a:effectLst/>
                          <a:latin typeface="Libre Franklin" pitchFamily="2" charset="0"/>
                        </a:rPr>
                      </a:br>
                      <a:endParaRPr lang="en-US" sz="1200" dirty="0">
                        <a:effectLst/>
                        <a:latin typeface="Libre Franklin" pitchFamily="2" charset="0"/>
                      </a:endParaRPr>
                    </a:p>
                  </a:txBody>
                  <a:tcPr marL="76200" marR="76200" marT="76200" marB="76200"/>
                </a:tc>
                <a:extLst>
                  <a:ext uri="{0D108BD9-81ED-4DB2-BD59-A6C34878D82A}">
                    <a16:rowId xmlns:a16="http://schemas.microsoft.com/office/drawing/2014/main" val="1328925341"/>
                  </a:ext>
                </a:extLst>
              </a:tr>
            </a:tbl>
          </a:graphicData>
        </a:graphic>
      </p:graphicFrame>
    </p:spTree>
    <p:extLst>
      <p:ext uri="{BB962C8B-B14F-4D97-AF65-F5344CB8AC3E}">
        <p14:creationId xmlns:p14="http://schemas.microsoft.com/office/powerpoint/2010/main" val="1818110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1"/>
          <p:cNvSpPr txBox="1">
            <a:spLocks noGrp="1"/>
          </p:cNvSpPr>
          <p:nvPr>
            <p:ph type="title"/>
          </p:nvPr>
        </p:nvSpPr>
        <p:spPr>
          <a:xfrm>
            <a:off x="522013" y="-110875"/>
            <a:ext cx="8100000" cy="6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100"/>
              <a:buNone/>
            </a:pPr>
            <a:r>
              <a:rPr lang="en-US" sz="2600"/>
              <a:t>Sprint Backlog</a:t>
            </a:r>
            <a:endParaRPr sz="2600"/>
          </a:p>
        </p:txBody>
      </p:sp>
      <p:graphicFrame>
        <p:nvGraphicFramePr>
          <p:cNvPr id="2" name="Google Shape;694;p31">
            <a:extLst>
              <a:ext uri="{FF2B5EF4-FFF2-40B4-BE49-F238E27FC236}">
                <a16:creationId xmlns:a16="http://schemas.microsoft.com/office/drawing/2014/main" id="{FBB07B69-2C7E-72A2-9021-1362937792E1}"/>
              </a:ext>
            </a:extLst>
          </p:cNvPr>
          <p:cNvGraphicFramePr/>
          <p:nvPr>
            <p:extLst>
              <p:ext uri="{D42A27DB-BD31-4B8C-83A1-F6EECF244321}">
                <p14:modId xmlns:p14="http://schemas.microsoft.com/office/powerpoint/2010/main" val="2691196165"/>
              </p:ext>
            </p:extLst>
          </p:nvPr>
        </p:nvGraphicFramePr>
        <p:xfrm>
          <a:off x="115229" y="679376"/>
          <a:ext cx="8913541" cy="4262805"/>
        </p:xfrm>
        <a:graphic>
          <a:graphicData uri="http://schemas.openxmlformats.org/drawingml/2006/table">
            <a:tbl>
              <a:tblPr firstRow="1" bandRow="1">
                <a:tableStyleId>{5C22544A-7EE6-4342-B048-85BDC9FD1C3A}</a:tableStyleId>
              </a:tblPr>
              <a:tblGrid>
                <a:gridCol w="1329308">
                  <a:extLst>
                    <a:ext uri="{9D8B030D-6E8A-4147-A177-3AD203B41FA5}">
                      <a16:colId xmlns:a16="http://schemas.microsoft.com/office/drawing/2014/main" val="20000"/>
                    </a:ext>
                  </a:extLst>
                </a:gridCol>
                <a:gridCol w="818540">
                  <a:extLst>
                    <a:ext uri="{9D8B030D-6E8A-4147-A177-3AD203B41FA5}">
                      <a16:colId xmlns:a16="http://schemas.microsoft.com/office/drawing/2014/main" val="20001"/>
                    </a:ext>
                  </a:extLst>
                </a:gridCol>
                <a:gridCol w="6765693">
                  <a:extLst>
                    <a:ext uri="{9D8B030D-6E8A-4147-A177-3AD203B41FA5}">
                      <a16:colId xmlns:a16="http://schemas.microsoft.com/office/drawing/2014/main" val="20002"/>
                    </a:ext>
                  </a:extLst>
                </a:gridCol>
              </a:tblGrid>
              <a:tr h="377300">
                <a:tc>
                  <a:txBody>
                    <a:bodyPr/>
                    <a:lstStyle/>
                    <a:p>
                      <a:pPr marL="0" lvl="0" indent="0" algn="ctr" rtl="0">
                        <a:spcBef>
                          <a:spcPts val="0"/>
                        </a:spcBef>
                        <a:spcAft>
                          <a:spcPts val="0"/>
                        </a:spcAft>
                        <a:buNone/>
                      </a:pPr>
                      <a:r>
                        <a:rPr lang="en-US" b="1" dirty="0">
                          <a:solidFill>
                            <a:schemeClr val="tx1"/>
                          </a:solidFill>
                          <a:latin typeface="Libre Franklin" pitchFamily="2" charset="0"/>
                        </a:rPr>
                        <a:t>Issue type</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latin typeface="Libre Franklin" pitchFamily="2" charset="0"/>
                        </a:rPr>
                        <a:t>Status</a:t>
                      </a:r>
                      <a:endParaRPr b="1" dirty="0">
                        <a:solidFill>
                          <a:schemeClr val="tx1"/>
                        </a:solidFill>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b="1" dirty="0">
                          <a:solidFill>
                            <a:schemeClr val="tx1"/>
                          </a:solidFill>
                          <a:latin typeface="Libre Franklin" pitchFamily="2" charset="0"/>
                        </a:rPr>
                        <a:t>User stories</a:t>
                      </a:r>
                      <a:endParaRPr b="1" dirty="0">
                        <a:solidFill>
                          <a:schemeClr val="tx1"/>
                        </a:solidFill>
                        <a:latin typeface="Libre Franklin" pitchFamily="2" charset="0"/>
                      </a:endParaRPr>
                    </a:p>
                  </a:txBody>
                  <a:tcPr marL="91425" marR="91425" marT="91425" marB="91425"/>
                </a:tc>
                <a:extLst>
                  <a:ext uri="{0D108BD9-81ED-4DB2-BD59-A6C34878D82A}">
                    <a16:rowId xmlns:a16="http://schemas.microsoft.com/office/drawing/2014/main" val="10000"/>
                  </a:ext>
                </a:extLst>
              </a:tr>
              <a:tr h="574795">
                <a:tc>
                  <a:txBody>
                    <a:bodyPr/>
                    <a:lstStyle/>
                    <a:p>
                      <a:pPr marL="0" lvl="0" indent="0" algn="ctr" rtl="0">
                        <a:spcBef>
                          <a:spcPts val="0"/>
                        </a:spcBef>
                        <a:spcAft>
                          <a:spcPts val="0"/>
                        </a:spcAft>
                        <a:buNone/>
                      </a:pPr>
                      <a:r>
                        <a:rPr lang="en-US" sz="1200" dirty="0">
                          <a:latin typeface="Libre Franklin" pitchFamily="2" charset="0"/>
                        </a:rPr>
                        <a:t>STRES-33</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As a user, I want to create my profile so that I can store my account information.</a:t>
                      </a:r>
                      <a:endParaRPr sz="1200" dirty="0">
                        <a:latin typeface="Libre Franklin" pitchFamily="2" charset="0"/>
                      </a:endParaRPr>
                    </a:p>
                  </a:txBody>
                  <a:tcPr marL="91425" marR="91425" marT="91425" marB="91425"/>
                </a:tc>
                <a:extLst>
                  <a:ext uri="{0D108BD9-81ED-4DB2-BD59-A6C34878D82A}">
                    <a16:rowId xmlns:a16="http://schemas.microsoft.com/office/drawing/2014/main" val="10001"/>
                  </a:ext>
                </a:extLst>
              </a:tr>
              <a:tr h="822950">
                <a:tc>
                  <a:txBody>
                    <a:bodyPr/>
                    <a:lstStyle/>
                    <a:p>
                      <a:pPr marL="0" lvl="0" indent="0" algn="ctr" rtl="0">
                        <a:spcBef>
                          <a:spcPts val="0"/>
                        </a:spcBef>
                        <a:spcAft>
                          <a:spcPts val="0"/>
                        </a:spcAft>
                        <a:buNone/>
                      </a:pPr>
                      <a:r>
                        <a:rPr lang="en-US" sz="1200" dirty="0">
                          <a:latin typeface="Libre Franklin" pitchFamily="2" charset="0"/>
                        </a:rPr>
                        <a:t>STRES-41</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As a user, I want to be able to edit my information details so that the app can keep an track of my information.</a:t>
                      </a:r>
                      <a:endParaRPr sz="1200" dirty="0">
                        <a:latin typeface="Libre Franklin" pitchFamily="2" charset="0"/>
                      </a:endParaRPr>
                    </a:p>
                    <a:p>
                      <a:pPr marL="0" lvl="0" indent="0" algn="ctr" rtl="0">
                        <a:spcBef>
                          <a:spcPts val="0"/>
                        </a:spcBef>
                        <a:spcAft>
                          <a:spcPts val="0"/>
                        </a:spcAft>
                        <a:buNone/>
                      </a:pPr>
                      <a:endParaRPr sz="1200" dirty="0">
                        <a:latin typeface="Libre Franklin" pitchFamily="2" charset="0"/>
                      </a:endParaRPr>
                    </a:p>
                  </a:txBody>
                  <a:tcPr marL="91425" marR="91425" marT="91425" marB="91425"/>
                </a:tc>
                <a:extLst>
                  <a:ext uri="{0D108BD9-81ED-4DB2-BD59-A6C34878D82A}">
                    <a16:rowId xmlns:a16="http://schemas.microsoft.com/office/drawing/2014/main" val="10002"/>
                  </a:ext>
                </a:extLst>
              </a:tr>
              <a:tr h="822950">
                <a:tc>
                  <a:txBody>
                    <a:bodyPr/>
                    <a:lstStyle/>
                    <a:p>
                      <a:pPr marL="0" lvl="0" indent="0" algn="ctr" rtl="0">
                        <a:spcBef>
                          <a:spcPts val="0"/>
                        </a:spcBef>
                        <a:spcAft>
                          <a:spcPts val="0"/>
                        </a:spcAft>
                        <a:buNone/>
                      </a:pPr>
                      <a:r>
                        <a:rPr lang="en-US" sz="1200">
                          <a:latin typeface="Libre Franklin" pitchFamily="2" charset="0"/>
                        </a:rPr>
                        <a:t>STRES-42</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As a user, I want to be able to add captions for pictures I have uploaded so that the app can get more accurate information.</a:t>
                      </a:r>
                      <a:endParaRPr sz="1200" dirty="0">
                        <a:latin typeface="Libre Franklin" pitchFamily="2" charset="0"/>
                      </a:endParaRPr>
                    </a:p>
                  </a:txBody>
                  <a:tcPr marL="91425" marR="91425" marT="91425" marB="91425"/>
                </a:tc>
                <a:extLst>
                  <a:ext uri="{0D108BD9-81ED-4DB2-BD59-A6C34878D82A}">
                    <a16:rowId xmlns:a16="http://schemas.microsoft.com/office/drawing/2014/main" val="10003"/>
                  </a:ext>
                </a:extLst>
              </a:tr>
              <a:tr h="822950">
                <a:tc>
                  <a:txBody>
                    <a:bodyPr/>
                    <a:lstStyle/>
                    <a:p>
                      <a:pPr marL="0" lvl="0" indent="0" algn="ctr" rtl="0">
                        <a:spcBef>
                          <a:spcPts val="0"/>
                        </a:spcBef>
                        <a:spcAft>
                          <a:spcPts val="0"/>
                        </a:spcAft>
                        <a:buNone/>
                      </a:pPr>
                      <a:r>
                        <a:rPr lang="en-US" sz="1200">
                          <a:latin typeface="Libre Franklin" pitchFamily="2" charset="0"/>
                        </a:rPr>
                        <a:t>STRES-48</a:t>
                      </a:r>
                      <a:endParaRPr sz="120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As a user, I want to link to the hospital so that I can make an appointment with doctor.</a:t>
                      </a:r>
                      <a:endParaRPr sz="1200" dirty="0">
                        <a:latin typeface="Libre Franklin" pitchFamily="2" charset="0"/>
                      </a:endParaRPr>
                    </a:p>
                  </a:txBody>
                  <a:tcPr marL="91425" marR="91425" marT="91425" marB="91425"/>
                </a:tc>
                <a:extLst>
                  <a:ext uri="{0D108BD9-81ED-4DB2-BD59-A6C34878D82A}">
                    <a16:rowId xmlns:a16="http://schemas.microsoft.com/office/drawing/2014/main" val="10004"/>
                  </a:ext>
                </a:extLst>
              </a:tr>
              <a:tr h="822950">
                <a:tc>
                  <a:txBody>
                    <a:bodyPr/>
                    <a:lstStyle/>
                    <a:p>
                      <a:pPr marL="0" lvl="0" indent="0" algn="ctr" rtl="0">
                        <a:spcBef>
                          <a:spcPts val="0"/>
                        </a:spcBef>
                        <a:spcAft>
                          <a:spcPts val="0"/>
                        </a:spcAft>
                        <a:buNone/>
                      </a:pPr>
                      <a:r>
                        <a:rPr lang="en-US" sz="1200" dirty="0">
                          <a:latin typeface="Libre Franklin" pitchFamily="2" charset="0"/>
                        </a:rPr>
                        <a:t>STRES- 52</a:t>
                      </a:r>
                      <a:endParaRPr sz="1200" dirty="0">
                        <a:latin typeface="Libre Franklin" pitchFamily="2" charset="0"/>
                      </a:endParaRPr>
                    </a:p>
                  </a:txBody>
                  <a:tcPr marL="91425" marR="91425" marT="91425" marB="91425"/>
                </a:tc>
                <a:tc>
                  <a:txBody>
                    <a:bodyPr/>
                    <a:lstStyle/>
                    <a:p>
                      <a:pPr marL="0" lvl="0" indent="0" algn="ctr" rtl="0">
                        <a:spcBef>
                          <a:spcPts val="0"/>
                        </a:spcBef>
                        <a:spcAft>
                          <a:spcPts val="0"/>
                        </a:spcAft>
                        <a:buNone/>
                      </a:pPr>
                      <a:r>
                        <a:rPr lang="en-US" sz="1200" dirty="0">
                          <a:latin typeface="Libre Franklin" pitchFamily="2" charset="0"/>
                        </a:rPr>
                        <a:t>To be done</a:t>
                      </a:r>
                      <a:endParaRPr sz="1200" dirty="0">
                        <a:latin typeface="Libre Franklin" pitchFamily="2" charset="0"/>
                      </a:endParaRPr>
                    </a:p>
                  </a:txBody>
                  <a:tcPr marL="91425" marR="91425" marT="91425" marB="91425"/>
                </a:tc>
                <a:tc>
                  <a:txBody>
                    <a:bodyPr/>
                    <a:lstStyle/>
                    <a:p>
                      <a:pPr marL="0" lvl="0" indent="0" algn="ctr" rtl="0">
                        <a:lnSpc>
                          <a:spcPct val="115000"/>
                        </a:lnSpc>
                        <a:spcBef>
                          <a:spcPts val="0"/>
                        </a:spcBef>
                        <a:spcAft>
                          <a:spcPts val="0"/>
                        </a:spcAft>
                        <a:buNone/>
                      </a:pPr>
                      <a:r>
                        <a:rPr lang="en-US" sz="1200" dirty="0">
                          <a:solidFill>
                            <a:srgbClr val="2A2B2E"/>
                          </a:solidFill>
                          <a:latin typeface="Libre Franklin" pitchFamily="2" charset="0"/>
                        </a:rPr>
                        <a:t>As a user I want the app to keep checking my depression levels so that I can know when the status is high.</a:t>
                      </a:r>
                      <a:endParaRPr sz="1200" dirty="0">
                        <a:latin typeface="Libre Franklin" pitchFamily="2" charset="0"/>
                      </a:endParaRPr>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1914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85;g214afb23a5d_2_2">
            <a:extLst>
              <a:ext uri="{FF2B5EF4-FFF2-40B4-BE49-F238E27FC236}">
                <a16:creationId xmlns:a16="http://schemas.microsoft.com/office/drawing/2014/main" id="{6610D6E0-C760-29A8-653B-CDC90E6C282E}"/>
              </a:ext>
            </a:extLst>
          </p:cNvPr>
          <p:cNvPicPr preferRelativeResize="0"/>
          <p:nvPr/>
        </p:nvPicPr>
        <p:blipFill>
          <a:blip r:embed="rId2">
            <a:alphaModFix/>
          </a:blip>
          <a:stretch>
            <a:fillRect/>
          </a:stretch>
        </p:blipFill>
        <p:spPr>
          <a:xfrm>
            <a:off x="3302249" y="2630364"/>
            <a:ext cx="1918692" cy="1840872"/>
          </a:xfrm>
          <a:prstGeom prst="ellipse">
            <a:avLst/>
          </a:prstGeom>
          <a:noFill/>
          <a:ln>
            <a:noFill/>
          </a:ln>
        </p:spPr>
      </p:pic>
      <p:pic>
        <p:nvPicPr>
          <p:cNvPr id="4" name="Google Shape;286;g214afb23a5d_2_2">
            <a:extLst>
              <a:ext uri="{FF2B5EF4-FFF2-40B4-BE49-F238E27FC236}">
                <a16:creationId xmlns:a16="http://schemas.microsoft.com/office/drawing/2014/main" id="{57E63C2F-D916-F6A4-3726-843B1CB47586}"/>
              </a:ext>
            </a:extLst>
          </p:cNvPr>
          <p:cNvPicPr preferRelativeResize="0"/>
          <p:nvPr/>
        </p:nvPicPr>
        <p:blipFill>
          <a:blip r:embed="rId3">
            <a:alphaModFix/>
          </a:blip>
          <a:stretch>
            <a:fillRect/>
          </a:stretch>
        </p:blipFill>
        <p:spPr>
          <a:xfrm>
            <a:off x="4513489" y="244745"/>
            <a:ext cx="1914220" cy="1845014"/>
          </a:xfrm>
          <a:prstGeom prst="ellipse">
            <a:avLst/>
          </a:prstGeom>
          <a:noFill/>
          <a:ln>
            <a:noFill/>
          </a:ln>
        </p:spPr>
      </p:pic>
      <p:pic>
        <p:nvPicPr>
          <p:cNvPr id="5" name="Google Shape;287;g214afb23a5d_2_2">
            <a:extLst>
              <a:ext uri="{FF2B5EF4-FFF2-40B4-BE49-F238E27FC236}">
                <a16:creationId xmlns:a16="http://schemas.microsoft.com/office/drawing/2014/main" id="{186E2E75-5D09-8FD7-514E-4334157CC0A7}"/>
              </a:ext>
            </a:extLst>
          </p:cNvPr>
          <p:cNvPicPr preferRelativeResize="0"/>
          <p:nvPr/>
        </p:nvPicPr>
        <p:blipFill>
          <a:blip r:embed="rId4">
            <a:alphaModFix/>
          </a:blip>
          <a:stretch>
            <a:fillRect/>
          </a:stretch>
        </p:blipFill>
        <p:spPr>
          <a:xfrm>
            <a:off x="7139968" y="224622"/>
            <a:ext cx="1918692" cy="1857791"/>
          </a:xfrm>
          <a:prstGeom prst="ellipse">
            <a:avLst/>
          </a:prstGeom>
          <a:noFill/>
          <a:ln>
            <a:noFill/>
          </a:ln>
        </p:spPr>
      </p:pic>
      <p:pic>
        <p:nvPicPr>
          <p:cNvPr id="6" name="Google Shape;288;g214afb23a5d_2_2">
            <a:extLst>
              <a:ext uri="{FF2B5EF4-FFF2-40B4-BE49-F238E27FC236}">
                <a16:creationId xmlns:a16="http://schemas.microsoft.com/office/drawing/2014/main" id="{E48C4DBD-4CF8-28AE-C349-95E00F3D6DC9}"/>
              </a:ext>
            </a:extLst>
          </p:cNvPr>
          <p:cNvPicPr preferRelativeResize="0"/>
          <p:nvPr/>
        </p:nvPicPr>
        <p:blipFill rotWithShape="1">
          <a:blip r:embed="rId5">
            <a:alphaModFix/>
          </a:blip>
          <a:srcRect/>
          <a:stretch/>
        </p:blipFill>
        <p:spPr>
          <a:xfrm>
            <a:off x="516894" y="2630364"/>
            <a:ext cx="1918692" cy="1849530"/>
          </a:xfrm>
          <a:prstGeom prst="ellipse">
            <a:avLst/>
          </a:prstGeom>
          <a:noFill/>
          <a:ln>
            <a:noFill/>
          </a:ln>
        </p:spPr>
      </p:pic>
      <p:pic>
        <p:nvPicPr>
          <p:cNvPr id="7" name="Google Shape;289;g214afb23a5d_2_2">
            <a:extLst>
              <a:ext uri="{FF2B5EF4-FFF2-40B4-BE49-F238E27FC236}">
                <a16:creationId xmlns:a16="http://schemas.microsoft.com/office/drawing/2014/main" id="{2C11E73D-E40C-3607-DA87-2665B6A82366}"/>
              </a:ext>
            </a:extLst>
          </p:cNvPr>
          <p:cNvPicPr preferRelativeResize="0"/>
          <p:nvPr/>
        </p:nvPicPr>
        <p:blipFill>
          <a:blip r:embed="rId6">
            <a:alphaModFix/>
          </a:blip>
          <a:stretch>
            <a:fillRect/>
          </a:stretch>
        </p:blipFill>
        <p:spPr>
          <a:xfrm>
            <a:off x="1809802" y="210448"/>
            <a:ext cx="1918692" cy="1857791"/>
          </a:xfrm>
          <a:prstGeom prst="ellipse">
            <a:avLst/>
          </a:prstGeom>
          <a:noFill/>
          <a:ln>
            <a:noFill/>
          </a:ln>
        </p:spPr>
      </p:pic>
      <p:pic>
        <p:nvPicPr>
          <p:cNvPr id="8" name="Google Shape;290;g214afb23a5d_2_2">
            <a:extLst>
              <a:ext uri="{FF2B5EF4-FFF2-40B4-BE49-F238E27FC236}">
                <a16:creationId xmlns:a16="http://schemas.microsoft.com/office/drawing/2014/main" id="{7FFAA561-832E-0CB4-71B4-AEF16780545B}"/>
              </a:ext>
            </a:extLst>
          </p:cNvPr>
          <p:cNvPicPr preferRelativeResize="0"/>
          <p:nvPr/>
        </p:nvPicPr>
        <p:blipFill>
          <a:blip r:embed="rId7">
            <a:alphaModFix/>
          </a:blip>
          <a:stretch>
            <a:fillRect/>
          </a:stretch>
        </p:blipFill>
        <p:spPr>
          <a:xfrm>
            <a:off x="5971122" y="2660286"/>
            <a:ext cx="1811713" cy="1842269"/>
          </a:xfrm>
          <a:prstGeom prst="ellipse">
            <a:avLst/>
          </a:prstGeom>
          <a:noFill/>
          <a:ln>
            <a:noFill/>
          </a:ln>
        </p:spPr>
      </p:pic>
      <p:sp>
        <p:nvSpPr>
          <p:cNvPr id="11" name="TextBox 10">
            <a:extLst>
              <a:ext uri="{FF2B5EF4-FFF2-40B4-BE49-F238E27FC236}">
                <a16:creationId xmlns:a16="http://schemas.microsoft.com/office/drawing/2014/main" id="{1D46AB13-8362-9FD6-158D-07B1069299C1}"/>
              </a:ext>
            </a:extLst>
          </p:cNvPr>
          <p:cNvSpPr txBox="1"/>
          <p:nvPr/>
        </p:nvSpPr>
        <p:spPr>
          <a:xfrm>
            <a:off x="2025107" y="2081784"/>
            <a:ext cx="1488081" cy="430887"/>
          </a:xfrm>
          <a:prstGeom prst="rect">
            <a:avLst/>
          </a:prstGeom>
          <a:noFill/>
        </p:spPr>
        <p:txBody>
          <a:bodyPr wrap="square" rtlCol="0">
            <a:spAutoFit/>
          </a:bodyPr>
          <a:lstStyle/>
          <a:p>
            <a:pPr algn="ctr"/>
            <a:r>
              <a:rPr lang="en-US" sz="1100" b="1" dirty="0">
                <a:latin typeface="Libre Franklin" pitchFamily="2" charset="0"/>
              </a:rPr>
              <a:t>Omkar </a:t>
            </a:r>
            <a:r>
              <a:rPr lang="en-US" sz="1100" b="1" dirty="0" err="1">
                <a:latin typeface="Libre Franklin" pitchFamily="2" charset="0"/>
              </a:rPr>
              <a:t>Shitole</a:t>
            </a:r>
            <a:endParaRPr lang="en-US" sz="1100" b="1" dirty="0">
              <a:latin typeface="Libre Franklin" pitchFamily="2" charset="0"/>
            </a:endParaRPr>
          </a:p>
          <a:p>
            <a:pPr algn="ctr"/>
            <a:r>
              <a:rPr lang="en-US" sz="1100">
                <a:latin typeface="Libre Franklin" pitchFamily="2" charset="0"/>
              </a:rPr>
              <a:t>Developer </a:t>
            </a:r>
            <a:r>
              <a:rPr lang="en-US" sz="1100" dirty="0">
                <a:latin typeface="Libre Franklin" pitchFamily="2" charset="0"/>
              </a:rPr>
              <a:t>&amp; DBA</a:t>
            </a:r>
          </a:p>
        </p:txBody>
      </p:sp>
      <p:sp>
        <p:nvSpPr>
          <p:cNvPr id="12" name="TextBox 11">
            <a:extLst>
              <a:ext uri="{FF2B5EF4-FFF2-40B4-BE49-F238E27FC236}">
                <a16:creationId xmlns:a16="http://schemas.microsoft.com/office/drawing/2014/main" id="{1A152B4D-67E0-76F2-EAFD-9C3F9F3084DE}"/>
              </a:ext>
            </a:extLst>
          </p:cNvPr>
          <p:cNvSpPr txBox="1"/>
          <p:nvPr/>
        </p:nvSpPr>
        <p:spPr>
          <a:xfrm>
            <a:off x="4762927" y="2096429"/>
            <a:ext cx="1488081" cy="430887"/>
          </a:xfrm>
          <a:prstGeom prst="rect">
            <a:avLst/>
          </a:prstGeom>
          <a:noFill/>
        </p:spPr>
        <p:txBody>
          <a:bodyPr wrap="square" rtlCol="0">
            <a:spAutoFit/>
          </a:bodyPr>
          <a:lstStyle/>
          <a:p>
            <a:pPr algn="ctr"/>
            <a:r>
              <a:rPr lang="en-US" sz="1100" b="1" dirty="0" err="1">
                <a:latin typeface="Libre Franklin" pitchFamily="2" charset="0"/>
              </a:rPr>
              <a:t>Yuxiang</a:t>
            </a:r>
            <a:r>
              <a:rPr lang="en-US" sz="1100" b="1" dirty="0">
                <a:latin typeface="Libre Franklin" pitchFamily="2" charset="0"/>
              </a:rPr>
              <a:t> Liu</a:t>
            </a:r>
          </a:p>
          <a:p>
            <a:pPr algn="ctr"/>
            <a:r>
              <a:rPr lang="en-US" sz="1100" dirty="0">
                <a:latin typeface="Libre Franklin" pitchFamily="2" charset="0"/>
              </a:rPr>
              <a:t>Developer</a:t>
            </a:r>
          </a:p>
        </p:txBody>
      </p:sp>
      <p:sp>
        <p:nvSpPr>
          <p:cNvPr id="13" name="TextBox 12">
            <a:extLst>
              <a:ext uri="{FF2B5EF4-FFF2-40B4-BE49-F238E27FC236}">
                <a16:creationId xmlns:a16="http://schemas.microsoft.com/office/drawing/2014/main" id="{35EF6827-2EFF-BED0-321D-962B115AA965}"/>
              </a:ext>
            </a:extLst>
          </p:cNvPr>
          <p:cNvSpPr txBox="1"/>
          <p:nvPr/>
        </p:nvSpPr>
        <p:spPr>
          <a:xfrm>
            <a:off x="7428011" y="2096429"/>
            <a:ext cx="1488081" cy="430887"/>
          </a:xfrm>
          <a:prstGeom prst="rect">
            <a:avLst/>
          </a:prstGeom>
          <a:noFill/>
        </p:spPr>
        <p:txBody>
          <a:bodyPr wrap="square" rtlCol="0">
            <a:spAutoFit/>
          </a:bodyPr>
          <a:lstStyle/>
          <a:p>
            <a:pPr algn="ctr"/>
            <a:r>
              <a:rPr lang="en-US" sz="1100" b="1" dirty="0">
                <a:latin typeface="Libre Franklin" pitchFamily="2" charset="0"/>
              </a:rPr>
              <a:t>Shivani Chavan</a:t>
            </a:r>
          </a:p>
          <a:p>
            <a:pPr algn="ctr"/>
            <a:r>
              <a:rPr lang="en-US" sz="1100" dirty="0">
                <a:latin typeface="Libre Franklin" pitchFamily="2" charset="0"/>
              </a:rPr>
              <a:t>Developer</a:t>
            </a:r>
          </a:p>
        </p:txBody>
      </p:sp>
      <p:sp>
        <p:nvSpPr>
          <p:cNvPr id="14" name="TextBox 13">
            <a:extLst>
              <a:ext uri="{FF2B5EF4-FFF2-40B4-BE49-F238E27FC236}">
                <a16:creationId xmlns:a16="http://schemas.microsoft.com/office/drawing/2014/main" id="{9FDE5E58-C083-A0E0-66B1-94E0048068EC}"/>
              </a:ext>
            </a:extLst>
          </p:cNvPr>
          <p:cNvSpPr txBox="1"/>
          <p:nvPr/>
        </p:nvSpPr>
        <p:spPr>
          <a:xfrm>
            <a:off x="732199" y="4489418"/>
            <a:ext cx="1488081" cy="430887"/>
          </a:xfrm>
          <a:prstGeom prst="rect">
            <a:avLst/>
          </a:prstGeom>
          <a:noFill/>
        </p:spPr>
        <p:txBody>
          <a:bodyPr wrap="square" rtlCol="0">
            <a:spAutoFit/>
          </a:bodyPr>
          <a:lstStyle/>
          <a:p>
            <a:pPr algn="ctr"/>
            <a:r>
              <a:rPr lang="en-US" sz="1100" b="1" dirty="0" err="1">
                <a:latin typeface="Libre Franklin" pitchFamily="2" charset="0"/>
              </a:rPr>
              <a:t>Wangbo</a:t>
            </a:r>
            <a:r>
              <a:rPr lang="en-US" sz="1100" b="1" dirty="0">
                <a:latin typeface="Libre Franklin" pitchFamily="2" charset="0"/>
              </a:rPr>
              <a:t> Gu</a:t>
            </a:r>
          </a:p>
          <a:p>
            <a:pPr algn="ctr"/>
            <a:r>
              <a:rPr lang="en-US" sz="1100" dirty="0">
                <a:latin typeface="Libre Franklin" pitchFamily="2" charset="0"/>
              </a:rPr>
              <a:t>Developer</a:t>
            </a:r>
          </a:p>
        </p:txBody>
      </p:sp>
      <p:sp>
        <p:nvSpPr>
          <p:cNvPr id="15" name="TextBox 14">
            <a:extLst>
              <a:ext uri="{FF2B5EF4-FFF2-40B4-BE49-F238E27FC236}">
                <a16:creationId xmlns:a16="http://schemas.microsoft.com/office/drawing/2014/main" id="{A5F2603E-5411-A7BB-BB7C-9597142CF209}"/>
              </a:ext>
            </a:extLst>
          </p:cNvPr>
          <p:cNvSpPr txBox="1"/>
          <p:nvPr/>
        </p:nvSpPr>
        <p:spPr>
          <a:xfrm>
            <a:off x="2866197" y="4479894"/>
            <a:ext cx="2976162" cy="430887"/>
          </a:xfrm>
          <a:prstGeom prst="rect">
            <a:avLst/>
          </a:prstGeom>
          <a:noFill/>
        </p:spPr>
        <p:txBody>
          <a:bodyPr wrap="square" rtlCol="0">
            <a:spAutoFit/>
          </a:bodyPr>
          <a:lstStyle/>
          <a:p>
            <a:pPr algn="ctr"/>
            <a:r>
              <a:rPr lang="en-US" sz="1100" b="1" dirty="0">
                <a:latin typeface="Libre Franklin" pitchFamily="2" charset="0"/>
              </a:rPr>
              <a:t>Artem Kolmogorov</a:t>
            </a:r>
          </a:p>
          <a:p>
            <a:pPr algn="ctr"/>
            <a:r>
              <a:rPr lang="en-US" sz="1100" dirty="0">
                <a:latin typeface="Libre Franklin" pitchFamily="2" charset="0"/>
              </a:rPr>
              <a:t>Developer &amp; Project Manager</a:t>
            </a:r>
          </a:p>
        </p:txBody>
      </p:sp>
      <p:sp>
        <p:nvSpPr>
          <p:cNvPr id="16" name="TextBox 15">
            <a:extLst>
              <a:ext uri="{FF2B5EF4-FFF2-40B4-BE49-F238E27FC236}">
                <a16:creationId xmlns:a16="http://schemas.microsoft.com/office/drawing/2014/main" id="{5F33552B-DD55-424C-10D1-F6D259D05765}"/>
              </a:ext>
            </a:extLst>
          </p:cNvPr>
          <p:cNvSpPr txBox="1"/>
          <p:nvPr/>
        </p:nvSpPr>
        <p:spPr>
          <a:xfrm>
            <a:off x="5842359" y="4493662"/>
            <a:ext cx="2155082" cy="430887"/>
          </a:xfrm>
          <a:prstGeom prst="rect">
            <a:avLst/>
          </a:prstGeom>
          <a:noFill/>
        </p:spPr>
        <p:txBody>
          <a:bodyPr wrap="square" rtlCol="0">
            <a:spAutoFit/>
          </a:bodyPr>
          <a:lstStyle/>
          <a:p>
            <a:pPr algn="ctr"/>
            <a:r>
              <a:rPr lang="en-US" sz="1100" b="1" dirty="0" err="1">
                <a:latin typeface="Libre Franklin" pitchFamily="2" charset="0"/>
              </a:rPr>
              <a:t>Siddarth</a:t>
            </a:r>
            <a:r>
              <a:rPr lang="en-US" sz="1100" b="1" dirty="0">
                <a:latin typeface="Libre Franklin" pitchFamily="2" charset="0"/>
              </a:rPr>
              <a:t> </a:t>
            </a:r>
            <a:r>
              <a:rPr lang="en-US" sz="1100" b="1" dirty="0" err="1">
                <a:latin typeface="Libre Franklin" pitchFamily="2" charset="0"/>
              </a:rPr>
              <a:t>Ravirala</a:t>
            </a:r>
            <a:endParaRPr lang="en-US" sz="1100" b="1" dirty="0">
              <a:latin typeface="Libre Franklin" pitchFamily="2" charset="0"/>
            </a:endParaRPr>
          </a:p>
          <a:p>
            <a:pPr algn="ctr"/>
            <a:r>
              <a:rPr lang="en-US" sz="1100" dirty="0">
                <a:latin typeface="Libre Franklin" pitchFamily="2" charset="0"/>
              </a:rPr>
              <a:t>Developer</a:t>
            </a:r>
          </a:p>
        </p:txBody>
      </p:sp>
      <p:sp>
        <p:nvSpPr>
          <p:cNvPr id="17" name="TextBox 16">
            <a:extLst>
              <a:ext uri="{FF2B5EF4-FFF2-40B4-BE49-F238E27FC236}">
                <a16:creationId xmlns:a16="http://schemas.microsoft.com/office/drawing/2014/main" id="{BFBF27AA-9077-4EAA-22A0-3FC27D4A70CB}"/>
              </a:ext>
            </a:extLst>
          </p:cNvPr>
          <p:cNvSpPr txBox="1"/>
          <p:nvPr/>
        </p:nvSpPr>
        <p:spPr>
          <a:xfrm>
            <a:off x="0" y="59474"/>
            <a:ext cx="1509132" cy="677108"/>
          </a:xfrm>
          <a:prstGeom prst="rect">
            <a:avLst/>
          </a:prstGeom>
          <a:noFill/>
        </p:spPr>
        <p:txBody>
          <a:bodyPr wrap="square" rtlCol="0">
            <a:spAutoFit/>
          </a:bodyPr>
          <a:lstStyle/>
          <a:p>
            <a:r>
              <a:rPr lang="en-US" sz="1900" dirty="0">
                <a:latin typeface="Be Vietnam"/>
              </a:rPr>
              <a:t>TEAM </a:t>
            </a:r>
          </a:p>
          <a:p>
            <a:r>
              <a:rPr lang="en-US" sz="1900" dirty="0">
                <a:latin typeface="Be Vietnam"/>
              </a:rPr>
              <a:t>Members</a:t>
            </a:r>
          </a:p>
        </p:txBody>
      </p:sp>
      <p:pic>
        <p:nvPicPr>
          <p:cNvPr id="18" name="Google Shape;211;p1" descr="Google Shape;211;p1">
            <a:extLst>
              <a:ext uri="{FF2B5EF4-FFF2-40B4-BE49-F238E27FC236}">
                <a16:creationId xmlns:a16="http://schemas.microsoft.com/office/drawing/2014/main" id="{7F33D7B1-79BF-A766-3759-8433B5F63553}"/>
              </a:ext>
            </a:extLst>
          </p:cNvPr>
          <p:cNvPicPr>
            <a:picLocks noChangeAspect="1"/>
          </p:cNvPicPr>
          <p:nvPr/>
        </p:nvPicPr>
        <p:blipFill>
          <a:blip r:embed="rId8"/>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875210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3"/>
          <p:cNvSpPr txBox="1">
            <a:spLocks noGrp="1"/>
          </p:cNvSpPr>
          <p:nvPr>
            <p:ph type="title"/>
          </p:nvPr>
        </p:nvSpPr>
        <p:spPr>
          <a:xfrm>
            <a:off x="522000" y="0"/>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dirty="0"/>
              <a:t>Team members velocity report</a:t>
            </a:r>
            <a:endParaRPr dirty="0"/>
          </a:p>
        </p:txBody>
      </p:sp>
      <p:pic>
        <p:nvPicPr>
          <p:cNvPr id="707" name="Google Shape;707;p33"/>
          <p:cNvPicPr preferRelativeResize="0"/>
          <p:nvPr/>
        </p:nvPicPr>
        <p:blipFill rotWithShape="1">
          <a:blip r:embed="rId3">
            <a:alphaModFix/>
          </a:blip>
          <a:srcRect l="4664" t="5626" r="4694" b="3520"/>
          <a:stretch/>
        </p:blipFill>
        <p:spPr>
          <a:xfrm>
            <a:off x="1613210" y="944137"/>
            <a:ext cx="5962185" cy="3925230"/>
          </a:xfrm>
          <a:prstGeom prst="rect">
            <a:avLst/>
          </a:prstGeom>
          <a:noFill/>
          <a:ln>
            <a:noFill/>
          </a:ln>
        </p:spPr>
      </p:pic>
      <p:pic>
        <p:nvPicPr>
          <p:cNvPr id="708" name="Google Shape;708;p33" descr="Google Shape;211;p1"/>
          <p:cNvPicPr preferRelativeResize="0"/>
          <p:nvPr/>
        </p:nvPicPr>
        <p:blipFill rotWithShape="1">
          <a:blip r:embed="rId4">
            <a:alphaModFix/>
          </a:blip>
          <a:srcRect/>
          <a:stretch/>
        </p:blipFill>
        <p:spPr>
          <a:xfrm>
            <a:off x="1" y="4756082"/>
            <a:ext cx="1402080" cy="387417"/>
          </a:xfrm>
          <a:prstGeom prst="rect">
            <a:avLst/>
          </a:prstGeom>
          <a:solidFill>
            <a:schemeClr val="lt1"/>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title"/>
          </p:nvPr>
        </p:nvSpPr>
        <p:spPr>
          <a:xfrm>
            <a:off x="522000" y="0"/>
            <a:ext cx="8100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dirty="0"/>
              <a:t>Sprint 3 Burndown chart</a:t>
            </a:r>
            <a:endParaRPr dirty="0"/>
          </a:p>
        </p:txBody>
      </p:sp>
      <p:pic>
        <p:nvPicPr>
          <p:cNvPr id="714" name="Google Shape;714;p34" descr="Google Shape;211;p1"/>
          <p:cNvPicPr preferRelativeResize="0"/>
          <p:nvPr/>
        </p:nvPicPr>
        <p:blipFill rotWithShape="1">
          <a:blip r:embed="rId3">
            <a:alphaModFix/>
          </a:blip>
          <a:srcRect/>
          <a:stretch/>
        </p:blipFill>
        <p:spPr>
          <a:xfrm>
            <a:off x="1" y="4756082"/>
            <a:ext cx="1402080" cy="387417"/>
          </a:xfrm>
          <a:prstGeom prst="rect">
            <a:avLst/>
          </a:prstGeom>
          <a:solidFill>
            <a:schemeClr val="lt1"/>
          </a:solidFill>
          <a:ln>
            <a:noFill/>
          </a:ln>
        </p:spPr>
      </p:pic>
      <p:pic>
        <p:nvPicPr>
          <p:cNvPr id="2" name="Picture 2">
            <a:extLst>
              <a:ext uri="{FF2B5EF4-FFF2-40B4-BE49-F238E27FC236}">
                <a16:creationId xmlns:a16="http://schemas.microsoft.com/office/drawing/2014/main" id="{B2AEB52F-BAB3-EA75-259E-46D239914C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80"/>
          <a:stretch/>
        </p:blipFill>
        <p:spPr bwMode="auto">
          <a:xfrm>
            <a:off x="1066955" y="857139"/>
            <a:ext cx="6686860" cy="3614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DEB3C86-4E9E-1EE6-B0FC-B9D66923768A}"/>
              </a:ext>
            </a:extLst>
          </p:cNvPr>
          <p:cNvSpPr>
            <a:spLocks noGrp="1"/>
          </p:cNvSpPr>
          <p:nvPr>
            <p:ph type="subTitle" idx="1"/>
          </p:nvPr>
        </p:nvSpPr>
        <p:spPr>
          <a:xfrm>
            <a:off x="-54862" y="1361650"/>
            <a:ext cx="2439299" cy="495000"/>
          </a:xfrm>
        </p:spPr>
        <p:txBody>
          <a:bodyPr/>
          <a:lstStyle/>
          <a:p>
            <a:pPr algn="ctr"/>
            <a:r>
              <a:rPr lang="en-US" sz="1800" b="1" dirty="0"/>
              <a:t>Model Refinement</a:t>
            </a:r>
          </a:p>
        </p:txBody>
      </p:sp>
      <p:sp>
        <p:nvSpPr>
          <p:cNvPr id="3" name="Title 2">
            <a:extLst>
              <a:ext uri="{FF2B5EF4-FFF2-40B4-BE49-F238E27FC236}">
                <a16:creationId xmlns:a16="http://schemas.microsoft.com/office/drawing/2014/main" id="{885963F7-59B6-FA77-5140-1B903F946A10}"/>
              </a:ext>
            </a:extLst>
          </p:cNvPr>
          <p:cNvSpPr>
            <a:spLocks noGrp="1"/>
          </p:cNvSpPr>
          <p:nvPr>
            <p:ph type="title"/>
          </p:nvPr>
        </p:nvSpPr>
        <p:spPr/>
        <p:txBody>
          <a:bodyPr/>
          <a:lstStyle/>
          <a:p>
            <a:r>
              <a:rPr lang="en-US" dirty="0"/>
              <a:t>Changes Introduced with Sprint 3</a:t>
            </a:r>
          </a:p>
        </p:txBody>
      </p:sp>
      <p:sp>
        <p:nvSpPr>
          <p:cNvPr id="4" name="Subtitle 3">
            <a:extLst>
              <a:ext uri="{FF2B5EF4-FFF2-40B4-BE49-F238E27FC236}">
                <a16:creationId xmlns:a16="http://schemas.microsoft.com/office/drawing/2014/main" id="{D1AB134B-FA7A-F2CC-095B-B918C1CEAF2E}"/>
              </a:ext>
            </a:extLst>
          </p:cNvPr>
          <p:cNvSpPr>
            <a:spLocks noGrp="1"/>
          </p:cNvSpPr>
          <p:nvPr>
            <p:ph type="subTitle" idx="2"/>
          </p:nvPr>
        </p:nvSpPr>
        <p:spPr>
          <a:xfrm>
            <a:off x="-423746" y="1955142"/>
            <a:ext cx="2941729" cy="1904407"/>
          </a:xfrm>
        </p:spPr>
        <p:txBody>
          <a:bodyPr>
            <a:normAutofit/>
          </a:bodyPr>
          <a:lstStyle/>
          <a:p>
            <a:pPr>
              <a:lnSpc>
                <a:spcPct val="120000"/>
              </a:lnSpc>
            </a:pPr>
            <a:r>
              <a:rPr lang="en-US" sz="1200" dirty="0"/>
              <a:t>              Model was refined with further training and achieved progress in model accuracy. Current model provides more than 95% accuracy. </a:t>
            </a:r>
          </a:p>
        </p:txBody>
      </p:sp>
      <p:sp>
        <p:nvSpPr>
          <p:cNvPr id="5" name="Subtitle 4">
            <a:extLst>
              <a:ext uri="{FF2B5EF4-FFF2-40B4-BE49-F238E27FC236}">
                <a16:creationId xmlns:a16="http://schemas.microsoft.com/office/drawing/2014/main" id="{636638DC-00BF-F82E-3012-2E0EA9B43466}"/>
              </a:ext>
            </a:extLst>
          </p:cNvPr>
          <p:cNvSpPr>
            <a:spLocks noGrp="1"/>
          </p:cNvSpPr>
          <p:nvPr>
            <p:ph type="subTitle" idx="3"/>
          </p:nvPr>
        </p:nvSpPr>
        <p:spPr>
          <a:xfrm>
            <a:off x="3048063" y="1361650"/>
            <a:ext cx="2215312" cy="495000"/>
          </a:xfrm>
        </p:spPr>
        <p:txBody>
          <a:bodyPr/>
          <a:lstStyle/>
          <a:p>
            <a:pPr algn="ctr"/>
            <a:r>
              <a:rPr lang="en-US" sz="1800" b="1" dirty="0"/>
              <a:t>Added functionality</a:t>
            </a:r>
          </a:p>
        </p:txBody>
      </p:sp>
      <p:sp>
        <p:nvSpPr>
          <p:cNvPr id="7" name="Subtitle 3">
            <a:extLst>
              <a:ext uri="{FF2B5EF4-FFF2-40B4-BE49-F238E27FC236}">
                <a16:creationId xmlns:a16="http://schemas.microsoft.com/office/drawing/2014/main" id="{E12185A4-4B73-94DB-7EA4-58E21D97057E}"/>
              </a:ext>
            </a:extLst>
          </p:cNvPr>
          <p:cNvSpPr txBox="1">
            <a:spLocks/>
          </p:cNvSpPr>
          <p:nvPr/>
        </p:nvSpPr>
        <p:spPr>
          <a:xfrm>
            <a:off x="2684855" y="1955142"/>
            <a:ext cx="2941729" cy="190440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a:lnSpc>
                <a:spcPct val="120000"/>
              </a:lnSpc>
            </a:pPr>
            <a:r>
              <a:rPr lang="en-US" sz="1200" dirty="0"/>
              <a:t>              We were able to add ability to take picture from front/back facing cameras in user’s smartphone. </a:t>
            </a:r>
          </a:p>
        </p:txBody>
      </p:sp>
      <p:sp>
        <p:nvSpPr>
          <p:cNvPr id="8" name="Subtitle 4">
            <a:extLst>
              <a:ext uri="{FF2B5EF4-FFF2-40B4-BE49-F238E27FC236}">
                <a16:creationId xmlns:a16="http://schemas.microsoft.com/office/drawing/2014/main" id="{790D0F43-4B8C-C5FE-7F2A-C6E373437F22}"/>
              </a:ext>
            </a:extLst>
          </p:cNvPr>
          <p:cNvSpPr txBox="1">
            <a:spLocks/>
          </p:cNvSpPr>
          <p:nvPr/>
        </p:nvSpPr>
        <p:spPr>
          <a:xfrm>
            <a:off x="5927001" y="1400293"/>
            <a:ext cx="2850932" cy="49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00000"/>
              </a:buClr>
              <a:buSzPts val="1400"/>
              <a:buFont typeface="Libre Franklin"/>
              <a:buNone/>
              <a:defRPr sz="2200" b="0" i="0" u="none" strike="noStrike" cap="none">
                <a:solidFill>
                  <a:srgbClr val="000000"/>
                </a:solidFill>
                <a:latin typeface="Be Vietnam"/>
                <a:ea typeface="Be Vietnam"/>
                <a:cs typeface="Be Vietnam"/>
                <a:sym typeface="Be Vietnam"/>
              </a:defRPr>
            </a:lvl1pPr>
            <a:lvl2pPr marL="914400" marR="0" lvl="1"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2pPr>
            <a:lvl3pPr marL="1371600" marR="0" lvl="2"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3pPr>
            <a:lvl4pPr marL="1828800" marR="0" lvl="3"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4pPr>
            <a:lvl5pPr marL="2286000" marR="0" lvl="4"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5pPr>
            <a:lvl6pPr marL="2743200" marR="0" lvl="5"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6pPr>
            <a:lvl7pPr marL="3200400" marR="0" lvl="6"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7pPr>
            <a:lvl8pPr marL="3657600" marR="0" lvl="7"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8pPr>
            <a:lvl9pPr marL="4114800" marR="0" lvl="8" indent="-317500" algn="l" rtl="0">
              <a:lnSpc>
                <a:spcPct val="115000"/>
              </a:lnSpc>
              <a:spcBef>
                <a:spcPts val="1600"/>
              </a:spcBef>
              <a:spcAft>
                <a:spcPts val="160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9pPr>
          </a:lstStyle>
          <a:p>
            <a:pPr algn="ctr"/>
            <a:r>
              <a:rPr lang="en-US" sz="1800" b="1" dirty="0"/>
              <a:t>Text based quizzes added </a:t>
            </a:r>
          </a:p>
        </p:txBody>
      </p:sp>
      <p:sp>
        <p:nvSpPr>
          <p:cNvPr id="9" name="Subtitle 3">
            <a:extLst>
              <a:ext uri="{FF2B5EF4-FFF2-40B4-BE49-F238E27FC236}">
                <a16:creationId xmlns:a16="http://schemas.microsoft.com/office/drawing/2014/main" id="{7E81D6D4-4069-9E7B-182E-ECE1E764F724}"/>
              </a:ext>
            </a:extLst>
          </p:cNvPr>
          <p:cNvSpPr txBox="1">
            <a:spLocks/>
          </p:cNvSpPr>
          <p:nvPr/>
        </p:nvSpPr>
        <p:spPr>
          <a:xfrm>
            <a:off x="5881602" y="1955141"/>
            <a:ext cx="2941729" cy="190440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a:lnSpc>
                <a:spcPct val="120000"/>
              </a:lnSpc>
            </a:pPr>
            <a:r>
              <a:rPr lang="en-US" sz="1200" dirty="0"/>
              <a:t>              We have added quizzes for the user that will be able to contribute towards accurately detecting depression. </a:t>
            </a:r>
          </a:p>
        </p:txBody>
      </p:sp>
    </p:spTree>
    <p:extLst>
      <p:ext uri="{BB962C8B-B14F-4D97-AF65-F5344CB8AC3E}">
        <p14:creationId xmlns:p14="http://schemas.microsoft.com/office/powerpoint/2010/main" val="1826445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B7168-D5D1-B64D-2F9A-5663652CE225}"/>
              </a:ext>
            </a:extLst>
          </p:cNvPr>
          <p:cNvSpPr>
            <a:spLocks noGrp="1"/>
          </p:cNvSpPr>
          <p:nvPr>
            <p:ph type="title"/>
          </p:nvPr>
        </p:nvSpPr>
        <p:spPr>
          <a:xfrm>
            <a:off x="522000" y="0"/>
            <a:ext cx="8100000" cy="572700"/>
          </a:xfrm>
        </p:spPr>
        <p:txBody>
          <a:bodyPr anchor="ctr"/>
          <a:lstStyle/>
          <a:p>
            <a:r>
              <a:rPr lang="en-US" dirty="0"/>
              <a:t>App Screenshots</a:t>
            </a:r>
          </a:p>
        </p:txBody>
      </p:sp>
      <p:sp>
        <p:nvSpPr>
          <p:cNvPr id="4" name="TextBox 3">
            <a:extLst>
              <a:ext uri="{FF2B5EF4-FFF2-40B4-BE49-F238E27FC236}">
                <a16:creationId xmlns:a16="http://schemas.microsoft.com/office/drawing/2014/main" id="{6ECF9C10-752E-3BB0-5762-3E235CA79474}"/>
              </a:ext>
            </a:extLst>
          </p:cNvPr>
          <p:cNvSpPr txBox="1"/>
          <p:nvPr/>
        </p:nvSpPr>
        <p:spPr>
          <a:xfrm>
            <a:off x="522000" y="928300"/>
            <a:ext cx="6640800" cy="3508653"/>
          </a:xfrm>
          <a:prstGeom prst="rect">
            <a:avLst/>
          </a:prstGeom>
          <a:noFill/>
        </p:spPr>
        <p:txBody>
          <a:bodyPr wrap="square" rtlCol="0">
            <a:spAutoFit/>
          </a:bodyPr>
          <a:lstStyle/>
          <a:p>
            <a:pPr marL="0" lvl="0" indent="0" algn="l" rtl="0">
              <a:spcBef>
                <a:spcPts val="0"/>
              </a:spcBef>
              <a:spcAft>
                <a:spcPts val="0"/>
              </a:spcAft>
              <a:buNone/>
            </a:pPr>
            <a:r>
              <a:rPr lang="en-US" sz="1200" b="1" dirty="0">
                <a:latin typeface="Libre Franklin" pitchFamily="2" charset="0"/>
                <a:ea typeface="Corbel"/>
                <a:cs typeface="Corbel"/>
                <a:sym typeface="Corbel"/>
              </a:rPr>
              <a:t>Home Page </a:t>
            </a:r>
          </a:p>
          <a:p>
            <a:pPr marL="0" lvl="0" indent="0" algn="l" rtl="0">
              <a:spcBef>
                <a:spcPts val="0"/>
              </a:spcBef>
              <a:spcAft>
                <a:spcPts val="0"/>
              </a:spcAft>
              <a:buNone/>
            </a:pPr>
            <a:endParaRPr lang="en-US" sz="1200" b="1" dirty="0">
              <a:latin typeface="Libre Franklin" pitchFamily="2" charset="0"/>
              <a:ea typeface="Corbel"/>
              <a:cs typeface="Corbel"/>
              <a:sym typeface="Corbel"/>
            </a:endParaRPr>
          </a:p>
          <a:p>
            <a:pPr marL="457200" lvl="0" indent="-330200" algn="l" rtl="0">
              <a:spcBef>
                <a:spcPts val="0"/>
              </a:spcBef>
              <a:spcAft>
                <a:spcPts val="0"/>
              </a:spcAft>
              <a:buClr>
                <a:schemeClr val="lt1"/>
              </a:buClr>
              <a:buSzPts val="1600"/>
              <a:buFont typeface="Corbel"/>
              <a:buChar char="●"/>
            </a:pPr>
            <a:r>
              <a:rPr lang="en-US" sz="1200" dirty="0">
                <a:latin typeface="Libre Franklin" pitchFamily="2" charset="0"/>
                <a:ea typeface="Corbel"/>
                <a:cs typeface="Corbel"/>
                <a:sym typeface="Corbel"/>
              </a:rPr>
              <a:t>App has 5 Functionality  Buttons</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 Onboarding Screen: A screen that welcomes the user to the app and provides an overview of its app.</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Stress level analysis screen: A screen that displays the user's stress level based on the biometric data collected.</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Quiz / Upload Images Screen: Quiz screen that asks the user questions to identify their sources of stress. Upload screen that allows the user to upload images</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Stress management techniques Screen: A screen that provides stress management techniques, such as breathing exercises, meditation, or cognitive behavioral therapy.</a:t>
            </a:r>
          </a:p>
          <a:p>
            <a:pPr marL="457200" lvl="0" indent="0" algn="l" rtl="0">
              <a:spcBef>
                <a:spcPts val="0"/>
              </a:spcBef>
              <a:spcAft>
                <a:spcPts val="0"/>
              </a:spcAft>
              <a:buNone/>
            </a:pPr>
            <a:endParaRPr lang="en-US" sz="1200" dirty="0">
              <a:latin typeface="Libre Franklin" pitchFamily="2" charset="0"/>
              <a:ea typeface="Corbel"/>
              <a:cs typeface="Corbel"/>
              <a:sym typeface="Corbel"/>
            </a:endParaRPr>
          </a:p>
          <a:p>
            <a:pPr marL="457200" lvl="0" indent="-323850" algn="l" rtl="0">
              <a:spcBef>
                <a:spcPts val="0"/>
              </a:spcBef>
              <a:spcAft>
                <a:spcPts val="0"/>
              </a:spcAft>
              <a:buClr>
                <a:schemeClr val="lt1"/>
              </a:buClr>
              <a:buSzPts val="1500"/>
              <a:buFont typeface="Corbel"/>
              <a:buAutoNum type="arabicPeriod"/>
            </a:pPr>
            <a:r>
              <a:rPr lang="en-US" sz="1200" dirty="0">
                <a:latin typeface="Libre Franklin" pitchFamily="2" charset="0"/>
                <a:ea typeface="Corbel"/>
                <a:cs typeface="Corbel"/>
                <a:sym typeface="Corbel"/>
              </a:rPr>
              <a:t>Registration / Login  Screen: A screen that allows the user to create an account or log in to an existing one.</a:t>
            </a:r>
          </a:p>
        </p:txBody>
      </p:sp>
      <p:pic>
        <p:nvPicPr>
          <p:cNvPr id="5" name="Google Shape;361;g214afb23a5d_4_10">
            <a:extLst>
              <a:ext uri="{FF2B5EF4-FFF2-40B4-BE49-F238E27FC236}">
                <a16:creationId xmlns:a16="http://schemas.microsoft.com/office/drawing/2014/main" id="{D93C1451-7619-F655-6D7D-51F748C8C073}"/>
              </a:ext>
            </a:extLst>
          </p:cNvPr>
          <p:cNvPicPr preferRelativeResize="0"/>
          <p:nvPr/>
        </p:nvPicPr>
        <p:blipFill>
          <a:blip r:embed="rId2">
            <a:alphaModFix/>
          </a:blip>
          <a:stretch>
            <a:fillRect/>
          </a:stretch>
        </p:blipFill>
        <p:spPr>
          <a:xfrm>
            <a:off x="7473196" y="1198693"/>
            <a:ext cx="1540947" cy="3017777"/>
          </a:xfrm>
          <a:prstGeom prst="rect">
            <a:avLst/>
          </a:prstGeom>
          <a:noFill/>
          <a:ln>
            <a:noFill/>
          </a:ln>
        </p:spPr>
      </p:pic>
      <p:sp>
        <p:nvSpPr>
          <p:cNvPr id="6" name="Google Shape;3277;p70">
            <a:extLst>
              <a:ext uri="{FF2B5EF4-FFF2-40B4-BE49-F238E27FC236}">
                <a16:creationId xmlns:a16="http://schemas.microsoft.com/office/drawing/2014/main" id="{5610116C-C908-6337-3E8B-259B20503EF8}"/>
              </a:ext>
            </a:extLst>
          </p:cNvPr>
          <p:cNvSpPr/>
          <p:nvPr/>
        </p:nvSpPr>
        <p:spPr>
          <a:xfrm>
            <a:off x="7426960" y="988741"/>
            <a:ext cx="1633420" cy="344694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211;p1" descr="Google Shape;211;p1">
            <a:extLst>
              <a:ext uri="{FF2B5EF4-FFF2-40B4-BE49-F238E27FC236}">
                <a16:creationId xmlns:a16="http://schemas.microsoft.com/office/drawing/2014/main" id="{BD58DC74-E50F-3BDF-2608-AB9A275DD369}"/>
              </a:ext>
            </a:extLst>
          </p:cNvPr>
          <p:cNvPicPr>
            <a:picLocks noChangeAspect="1"/>
          </p:cNvPicPr>
          <p:nvPr/>
        </p:nvPicPr>
        <p:blipFill>
          <a:blip r:embed="rId3"/>
          <a:stretch>
            <a:fillRect/>
          </a:stretch>
        </p:blipFill>
        <p:spPr>
          <a:xfrm>
            <a:off x="7741920" y="4756083"/>
            <a:ext cx="1402080" cy="387417"/>
          </a:xfrm>
          <a:prstGeom prst="rect">
            <a:avLst/>
          </a:prstGeom>
          <a:solidFill>
            <a:schemeClr val="bg1"/>
          </a:solidFill>
          <a:ln w="12700">
            <a:miter lim="400000"/>
          </a:ln>
        </p:spPr>
      </p:pic>
    </p:spTree>
    <p:extLst>
      <p:ext uri="{BB962C8B-B14F-4D97-AF65-F5344CB8AC3E}">
        <p14:creationId xmlns:p14="http://schemas.microsoft.com/office/powerpoint/2010/main" val="202074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11;p1" descr="Google Shape;211;p1">
            <a:extLst>
              <a:ext uri="{FF2B5EF4-FFF2-40B4-BE49-F238E27FC236}">
                <a16:creationId xmlns:a16="http://schemas.microsoft.com/office/drawing/2014/main" id="{E5F47A7D-93F4-0A5B-7AD3-4C3E90A86AFB}"/>
              </a:ext>
            </a:extLst>
          </p:cNvPr>
          <p:cNvPicPr>
            <a:picLocks noChangeAspect="1"/>
          </p:cNvPicPr>
          <p:nvPr/>
        </p:nvPicPr>
        <p:blipFill>
          <a:blip r:embed="rId2"/>
          <a:stretch>
            <a:fillRect/>
          </a:stretch>
        </p:blipFill>
        <p:spPr>
          <a:xfrm>
            <a:off x="7741920" y="4743270"/>
            <a:ext cx="1402080" cy="387417"/>
          </a:xfrm>
          <a:prstGeom prst="rect">
            <a:avLst/>
          </a:prstGeom>
          <a:solidFill>
            <a:schemeClr val="bg1"/>
          </a:solidFill>
          <a:ln w="12700">
            <a:miter lim="400000"/>
          </a:ln>
        </p:spPr>
      </p:pic>
      <p:sp>
        <p:nvSpPr>
          <p:cNvPr id="15" name="Title 2">
            <a:extLst>
              <a:ext uri="{FF2B5EF4-FFF2-40B4-BE49-F238E27FC236}">
                <a16:creationId xmlns:a16="http://schemas.microsoft.com/office/drawing/2014/main" id="{D90D1521-F95A-8818-A9D1-5EC95E47239E}"/>
              </a:ext>
            </a:extLst>
          </p:cNvPr>
          <p:cNvSpPr>
            <a:spLocks noGrp="1"/>
          </p:cNvSpPr>
          <p:nvPr>
            <p:ph type="title"/>
          </p:nvPr>
        </p:nvSpPr>
        <p:spPr>
          <a:xfrm>
            <a:off x="522000" y="0"/>
            <a:ext cx="8100000" cy="572700"/>
          </a:xfrm>
        </p:spPr>
        <p:txBody>
          <a:bodyPr anchor="ctr"/>
          <a:lstStyle/>
          <a:p>
            <a:pPr algn="ctr"/>
            <a:r>
              <a:rPr lang="en-US" dirty="0"/>
              <a:t>API Screenshots</a:t>
            </a:r>
          </a:p>
        </p:txBody>
      </p:sp>
      <p:sp>
        <p:nvSpPr>
          <p:cNvPr id="20" name="Google Shape;730;p36">
            <a:extLst>
              <a:ext uri="{FF2B5EF4-FFF2-40B4-BE49-F238E27FC236}">
                <a16:creationId xmlns:a16="http://schemas.microsoft.com/office/drawing/2014/main" id="{0E9B334C-4AD7-CF88-980A-68EBF04441EC}"/>
              </a:ext>
            </a:extLst>
          </p:cNvPr>
          <p:cNvSpPr/>
          <p:nvPr/>
        </p:nvSpPr>
        <p:spPr>
          <a:xfrm>
            <a:off x="128660" y="912016"/>
            <a:ext cx="2021514" cy="354822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731;p36">
            <a:extLst>
              <a:ext uri="{FF2B5EF4-FFF2-40B4-BE49-F238E27FC236}">
                <a16:creationId xmlns:a16="http://schemas.microsoft.com/office/drawing/2014/main" id="{F8112F9A-21B7-31F9-2962-818550B2BBCB}"/>
              </a:ext>
            </a:extLst>
          </p:cNvPr>
          <p:cNvSpPr/>
          <p:nvPr/>
        </p:nvSpPr>
        <p:spPr>
          <a:xfrm>
            <a:off x="2366470" y="938924"/>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732;p36">
            <a:extLst>
              <a:ext uri="{FF2B5EF4-FFF2-40B4-BE49-F238E27FC236}">
                <a16:creationId xmlns:a16="http://schemas.microsoft.com/office/drawing/2014/main" id="{68AADEA0-9BC2-63E1-54E2-3CD3404F2618}"/>
              </a:ext>
            </a:extLst>
          </p:cNvPr>
          <p:cNvSpPr/>
          <p:nvPr/>
        </p:nvSpPr>
        <p:spPr>
          <a:xfrm>
            <a:off x="4701223" y="916620"/>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733;p36">
            <a:extLst>
              <a:ext uri="{FF2B5EF4-FFF2-40B4-BE49-F238E27FC236}">
                <a16:creationId xmlns:a16="http://schemas.microsoft.com/office/drawing/2014/main" id="{D2716A65-637F-4B3C-2F29-FB6BA122FB15}"/>
              </a:ext>
            </a:extLst>
          </p:cNvPr>
          <p:cNvSpPr/>
          <p:nvPr/>
        </p:nvSpPr>
        <p:spPr>
          <a:xfrm>
            <a:off x="7035976" y="948590"/>
            <a:ext cx="2021514" cy="354362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735;p36">
            <a:extLst>
              <a:ext uri="{FF2B5EF4-FFF2-40B4-BE49-F238E27FC236}">
                <a16:creationId xmlns:a16="http://schemas.microsoft.com/office/drawing/2014/main" id="{1524E58E-C4F4-7A63-34F7-1DC79A41424D}"/>
              </a:ext>
            </a:extLst>
          </p:cNvPr>
          <p:cNvPicPr preferRelativeResize="0"/>
          <p:nvPr/>
        </p:nvPicPr>
        <p:blipFill>
          <a:blip r:embed="rId3">
            <a:alphaModFix/>
          </a:blip>
          <a:stretch>
            <a:fillRect/>
          </a:stretch>
        </p:blipFill>
        <p:spPr>
          <a:xfrm>
            <a:off x="184200" y="1165375"/>
            <a:ext cx="1910426" cy="3041500"/>
          </a:xfrm>
          <a:prstGeom prst="rect">
            <a:avLst/>
          </a:prstGeom>
          <a:noFill/>
          <a:ln>
            <a:noFill/>
          </a:ln>
        </p:spPr>
      </p:pic>
      <p:pic>
        <p:nvPicPr>
          <p:cNvPr id="25" name="Google Shape;736;p36">
            <a:extLst>
              <a:ext uri="{FF2B5EF4-FFF2-40B4-BE49-F238E27FC236}">
                <a16:creationId xmlns:a16="http://schemas.microsoft.com/office/drawing/2014/main" id="{D4A7EA80-1EF4-5104-5AF0-A23C72646740}"/>
              </a:ext>
            </a:extLst>
          </p:cNvPr>
          <p:cNvPicPr preferRelativeResize="0"/>
          <p:nvPr/>
        </p:nvPicPr>
        <p:blipFill>
          <a:blip r:embed="rId4">
            <a:alphaModFix/>
          </a:blip>
          <a:stretch>
            <a:fillRect/>
          </a:stretch>
        </p:blipFill>
        <p:spPr>
          <a:xfrm>
            <a:off x="2422013" y="1165375"/>
            <a:ext cx="1910426" cy="3041500"/>
          </a:xfrm>
          <a:prstGeom prst="rect">
            <a:avLst/>
          </a:prstGeom>
          <a:noFill/>
          <a:ln>
            <a:noFill/>
          </a:ln>
        </p:spPr>
      </p:pic>
      <p:pic>
        <p:nvPicPr>
          <p:cNvPr id="26" name="Google Shape;737;p36">
            <a:extLst>
              <a:ext uri="{FF2B5EF4-FFF2-40B4-BE49-F238E27FC236}">
                <a16:creationId xmlns:a16="http://schemas.microsoft.com/office/drawing/2014/main" id="{999848E5-FD23-918D-30BD-8ADFC2C92AE8}"/>
              </a:ext>
            </a:extLst>
          </p:cNvPr>
          <p:cNvPicPr preferRelativeResize="0"/>
          <p:nvPr/>
        </p:nvPicPr>
        <p:blipFill>
          <a:blip r:embed="rId5">
            <a:alphaModFix/>
          </a:blip>
          <a:stretch>
            <a:fillRect/>
          </a:stretch>
        </p:blipFill>
        <p:spPr>
          <a:xfrm>
            <a:off x="4746337" y="1165375"/>
            <a:ext cx="1930637" cy="3041500"/>
          </a:xfrm>
          <a:prstGeom prst="rect">
            <a:avLst/>
          </a:prstGeom>
          <a:noFill/>
          <a:ln>
            <a:noFill/>
          </a:ln>
        </p:spPr>
      </p:pic>
      <p:pic>
        <p:nvPicPr>
          <p:cNvPr id="27" name="Google Shape;738;p36">
            <a:extLst>
              <a:ext uri="{FF2B5EF4-FFF2-40B4-BE49-F238E27FC236}">
                <a16:creationId xmlns:a16="http://schemas.microsoft.com/office/drawing/2014/main" id="{C21A83A1-3797-3C99-6EFC-08F226868744}"/>
              </a:ext>
            </a:extLst>
          </p:cNvPr>
          <p:cNvPicPr preferRelativeResize="0"/>
          <p:nvPr/>
        </p:nvPicPr>
        <p:blipFill>
          <a:blip r:embed="rId6">
            <a:alphaModFix/>
          </a:blip>
          <a:stretch>
            <a:fillRect/>
          </a:stretch>
        </p:blipFill>
        <p:spPr>
          <a:xfrm>
            <a:off x="7091500" y="1165375"/>
            <a:ext cx="1910426" cy="3041500"/>
          </a:xfrm>
          <a:prstGeom prst="rect">
            <a:avLst/>
          </a:prstGeom>
          <a:noFill/>
          <a:ln>
            <a:noFill/>
          </a:ln>
        </p:spPr>
      </p:pic>
    </p:spTree>
    <p:extLst>
      <p:ext uri="{BB962C8B-B14F-4D97-AF65-F5344CB8AC3E}">
        <p14:creationId xmlns:p14="http://schemas.microsoft.com/office/powerpoint/2010/main" val="658862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18977" y="412818"/>
            <a:ext cx="8100000" cy="572700"/>
          </a:xfrm>
        </p:spPr>
        <p:txBody>
          <a:bodyPr anchor="ctr"/>
          <a:lstStyle/>
          <a:p>
            <a:r>
              <a:rPr lang="en-US" dirty="0"/>
              <a:t>Database of the User (Firebase) </a:t>
            </a:r>
          </a:p>
        </p:txBody>
      </p:sp>
      <p:pic>
        <p:nvPicPr>
          <p:cNvPr id="4" name="Google Shape;384;g214afb23a5d_4_35">
            <a:extLst>
              <a:ext uri="{FF2B5EF4-FFF2-40B4-BE49-F238E27FC236}">
                <a16:creationId xmlns:a16="http://schemas.microsoft.com/office/drawing/2014/main" id="{3B04C372-0B45-1447-3DD3-6CBD95E0D2DC}"/>
              </a:ext>
            </a:extLst>
          </p:cNvPr>
          <p:cNvPicPr preferRelativeResize="0">
            <a:picLocks/>
          </p:cNvPicPr>
          <p:nvPr/>
        </p:nvPicPr>
        <p:blipFill rotWithShape="1">
          <a:blip r:embed="rId2">
            <a:alphaModFix/>
          </a:blip>
          <a:srcRect r="70" b="11298"/>
          <a:stretch/>
        </p:blipFill>
        <p:spPr>
          <a:xfrm>
            <a:off x="224412" y="942181"/>
            <a:ext cx="8689130" cy="3637253"/>
          </a:xfrm>
          <a:prstGeom prst="rect">
            <a:avLst/>
          </a:prstGeom>
        </p:spPr>
      </p:pic>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3"/>
          <a:stretch>
            <a:fillRect/>
          </a:stretch>
        </p:blipFill>
        <p:spPr>
          <a:xfrm>
            <a:off x="7741920" y="13745"/>
            <a:ext cx="1402080" cy="387417"/>
          </a:xfrm>
          <a:prstGeom prst="rect">
            <a:avLst/>
          </a:prstGeom>
          <a:solidFill>
            <a:schemeClr val="bg1"/>
          </a:solidFill>
          <a:ln w="12700">
            <a:miter lim="400000"/>
          </a:ln>
        </p:spPr>
      </p:pic>
      <p:pic>
        <p:nvPicPr>
          <p:cNvPr id="2" name="Google Shape;211;p1" descr="Google Shape;211;p1">
            <a:extLst>
              <a:ext uri="{FF2B5EF4-FFF2-40B4-BE49-F238E27FC236}">
                <a16:creationId xmlns:a16="http://schemas.microsoft.com/office/drawing/2014/main" id="{3A80A51A-D790-7AA2-4F9E-EC1CDCC3318A}"/>
              </a:ext>
            </a:extLst>
          </p:cNvPr>
          <p:cNvPicPr>
            <a:picLocks noChangeAspect="1"/>
          </p:cNvPicPr>
          <p:nvPr/>
        </p:nvPicPr>
        <p:blipFill>
          <a:blip r:embed="rId3"/>
          <a:stretch>
            <a:fillRect/>
          </a:stretch>
        </p:blipFill>
        <p:spPr>
          <a:xfrm>
            <a:off x="7741920" y="4743270"/>
            <a:ext cx="1402080" cy="387417"/>
          </a:xfrm>
          <a:prstGeom prst="rect">
            <a:avLst/>
          </a:prstGeom>
          <a:solidFill>
            <a:schemeClr val="bg1"/>
          </a:solidFill>
          <a:ln w="12700">
            <a:miter lim="400000"/>
          </a:ln>
        </p:spPr>
      </p:pic>
    </p:spTree>
    <p:extLst>
      <p:ext uri="{BB962C8B-B14F-4D97-AF65-F5344CB8AC3E}">
        <p14:creationId xmlns:p14="http://schemas.microsoft.com/office/powerpoint/2010/main" val="1301869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7" name="Google Shape;1937;p57"/>
          <p:cNvSpPr txBox="1">
            <a:spLocks noGrp="1"/>
          </p:cNvSpPr>
          <p:nvPr>
            <p:ph type="title"/>
          </p:nvPr>
        </p:nvSpPr>
        <p:spPr>
          <a:xfrm>
            <a:off x="616200" y="391150"/>
            <a:ext cx="8100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Machine Learning Model : Data Collection</a:t>
            </a:r>
            <a:endParaRPr sz="3200" dirty="0"/>
          </a:p>
        </p:txBody>
      </p:sp>
      <p:pic>
        <p:nvPicPr>
          <p:cNvPr id="4" name="Google Shape;211;p1" descr="Google Shape;211;p1">
            <a:extLst>
              <a:ext uri="{FF2B5EF4-FFF2-40B4-BE49-F238E27FC236}">
                <a16:creationId xmlns:a16="http://schemas.microsoft.com/office/drawing/2014/main" id="{FBED6D0D-338C-E6C0-FECE-F7A5D2CD56CA}"/>
              </a:ext>
            </a:extLst>
          </p:cNvPr>
          <p:cNvPicPr>
            <a:picLocks noChangeAspect="1"/>
          </p:cNvPicPr>
          <p:nvPr/>
        </p:nvPicPr>
        <p:blipFill>
          <a:blip r:embed="rId3"/>
          <a:stretch>
            <a:fillRect/>
          </a:stretch>
        </p:blipFill>
        <p:spPr>
          <a:xfrm>
            <a:off x="7741920" y="13745"/>
            <a:ext cx="1402080" cy="387417"/>
          </a:xfrm>
          <a:prstGeom prst="rect">
            <a:avLst/>
          </a:prstGeom>
          <a:solidFill>
            <a:schemeClr val="bg1"/>
          </a:solidFill>
          <a:ln w="12700">
            <a:miter lim="400000"/>
          </a:ln>
        </p:spPr>
      </p:pic>
      <p:pic>
        <p:nvPicPr>
          <p:cNvPr id="5" name="Google Shape;752;p38">
            <a:extLst>
              <a:ext uri="{FF2B5EF4-FFF2-40B4-BE49-F238E27FC236}">
                <a16:creationId xmlns:a16="http://schemas.microsoft.com/office/drawing/2014/main" id="{63A2AB25-BDCD-95FC-D50A-2D27D835676D}"/>
              </a:ext>
            </a:extLst>
          </p:cNvPr>
          <p:cNvPicPr preferRelativeResize="0"/>
          <p:nvPr/>
        </p:nvPicPr>
        <p:blipFill>
          <a:blip r:embed="rId4">
            <a:alphaModFix/>
          </a:blip>
          <a:stretch>
            <a:fillRect/>
          </a:stretch>
        </p:blipFill>
        <p:spPr>
          <a:xfrm>
            <a:off x="404542" y="1089062"/>
            <a:ext cx="3872650" cy="2965375"/>
          </a:xfrm>
          <a:prstGeom prst="rect">
            <a:avLst/>
          </a:prstGeom>
          <a:noFill/>
          <a:ln>
            <a:noFill/>
          </a:ln>
        </p:spPr>
      </p:pic>
      <p:pic>
        <p:nvPicPr>
          <p:cNvPr id="8" name="Google Shape;753;p38">
            <a:extLst>
              <a:ext uri="{FF2B5EF4-FFF2-40B4-BE49-F238E27FC236}">
                <a16:creationId xmlns:a16="http://schemas.microsoft.com/office/drawing/2014/main" id="{FE356CCB-9696-36CB-78D4-9E88141EC0E9}"/>
              </a:ext>
            </a:extLst>
          </p:cNvPr>
          <p:cNvPicPr preferRelativeResize="0"/>
          <p:nvPr/>
        </p:nvPicPr>
        <p:blipFill>
          <a:blip r:embed="rId5">
            <a:alphaModFix/>
          </a:blip>
          <a:stretch>
            <a:fillRect/>
          </a:stretch>
        </p:blipFill>
        <p:spPr>
          <a:xfrm>
            <a:off x="4465458" y="1089062"/>
            <a:ext cx="4274000" cy="3149275"/>
          </a:xfrm>
          <a:prstGeom prst="rect">
            <a:avLst/>
          </a:prstGeom>
          <a:noFill/>
          <a:ln>
            <a:noFill/>
          </a:ln>
        </p:spPr>
      </p:pic>
      <p:pic>
        <p:nvPicPr>
          <p:cNvPr id="9" name="Google Shape;211;p1" descr="Google Shape;211;p1">
            <a:extLst>
              <a:ext uri="{FF2B5EF4-FFF2-40B4-BE49-F238E27FC236}">
                <a16:creationId xmlns:a16="http://schemas.microsoft.com/office/drawing/2014/main" id="{23949ECD-CA0F-2BEE-ADA4-BA8F02022A9C}"/>
              </a:ext>
            </a:extLst>
          </p:cNvPr>
          <p:cNvPicPr>
            <a:picLocks noChangeAspect="1"/>
          </p:cNvPicPr>
          <p:nvPr/>
        </p:nvPicPr>
        <p:blipFill>
          <a:blip r:embed="rId3"/>
          <a:stretch>
            <a:fillRect/>
          </a:stretch>
        </p:blipFill>
        <p:spPr>
          <a:xfrm>
            <a:off x="7741920" y="4743270"/>
            <a:ext cx="1402080" cy="387417"/>
          </a:xfrm>
          <a:prstGeom prst="rect">
            <a:avLst/>
          </a:prstGeom>
          <a:solidFill>
            <a:schemeClr val="bg1"/>
          </a:solidFill>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Machine Learning Model : Data Collection</a:t>
            </a:r>
          </a:p>
        </p:txBody>
      </p:sp>
      <p:sp>
        <p:nvSpPr>
          <p:cNvPr id="5" name="TextBox 4">
            <a:extLst>
              <a:ext uri="{FF2B5EF4-FFF2-40B4-BE49-F238E27FC236}">
                <a16:creationId xmlns:a16="http://schemas.microsoft.com/office/drawing/2014/main" id="{7FB98097-E33B-E546-2181-787E247F77B3}"/>
              </a:ext>
            </a:extLst>
          </p:cNvPr>
          <p:cNvSpPr txBox="1"/>
          <p:nvPr/>
        </p:nvSpPr>
        <p:spPr>
          <a:xfrm>
            <a:off x="4341295" y="1728177"/>
            <a:ext cx="4572000" cy="1988942"/>
          </a:xfrm>
          <a:prstGeom prst="rect">
            <a:avLst/>
          </a:prstGeom>
          <a:noFill/>
        </p:spPr>
        <p:txBody>
          <a:bodyPr wrap="square">
            <a:spAutoFit/>
          </a:bodyPr>
          <a:lstStyle/>
          <a:p>
            <a:pPr marL="457200" marR="0" lvl="0" indent="-342900" algn="l" rtl="0">
              <a:lnSpc>
                <a:spcPct val="200000"/>
              </a:lnSpc>
              <a:spcBef>
                <a:spcPts val="0"/>
              </a:spcBef>
              <a:spcAft>
                <a:spcPts val="0"/>
              </a:spcAft>
              <a:buClr>
                <a:srgbClr val="000000"/>
              </a:buClr>
              <a:buSzPts val="1800"/>
              <a:buFont typeface="Arial" panose="020B0604020202020204" pitchFamily="34" charset="0"/>
              <a:buChar char="•"/>
            </a:pPr>
            <a:r>
              <a:rPr lang="en-US" sz="1600" i="0" u="none" strike="noStrike" cap="none" dirty="0">
                <a:solidFill>
                  <a:srgbClr val="000000"/>
                </a:solidFill>
                <a:latin typeface="Libre Franklin" pitchFamily="2" charset="0"/>
              </a:rPr>
              <a:t>Training dataset: 70% of the </a:t>
            </a:r>
            <a:r>
              <a:rPr lang="en-US" sz="1600" dirty="0">
                <a:latin typeface="Libre Franklin" pitchFamily="2" charset="0"/>
              </a:rPr>
              <a:t>images</a:t>
            </a:r>
            <a:r>
              <a:rPr lang="en-US" sz="1600" i="0" u="none" strike="noStrike" cap="none" dirty="0">
                <a:solidFill>
                  <a:srgbClr val="000000"/>
                </a:solidFill>
                <a:latin typeface="Libre Franklin" pitchFamily="2" charset="0"/>
              </a:rPr>
              <a:t> </a:t>
            </a:r>
            <a:endParaRPr lang="en-US" sz="1600" dirty="0">
              <a:latin typeface="Libre Franklin" pitchFamily="2" charset="0"/>
            </a:endParaRPr>
          </a:p>
          <a:p>
            <a:pPr marL="457200" marR="0" lvl="0" indent="-342900" algn="l" rtl="0">
              <a:lnSpc>
                <a:spcPct val="200000"/>
              </a:lnSpc>
              <a:spcBef>
                <a:spcPts val="0"/>
              </a:spcBef>
              <a:spcAft>
                <a:spcPts val="0"/>
              </a:spcAft>
              <a:buClr>
                <a:srgbClr val="000000"/>
              </a:buClr>
              <a:buSzPts val="1800"/>
              <a:buFont typeface="Arial" panose="020B0604020202020204" pitchFamily="34" charset="0"/>
              <a:buChar char="•"/>
            </a:pPr>
            <a:r>
              <a:rPr lang="en-US" sz="1600" i="0" u="none" strike="noStrike" cap="none" dirty="0">
                <a:solidFill>
                  <a:srgbClr val="000000"/>
                </a:solidFill>
                <a:latin typeface="Libre Franklin" pitchFamily="2" charset="0"/>
              </a:rPr>
              <a:t>Testing dataset: </a:t>
            </a:r>
            <a:r>
              <a:rPr lang="en-US" sz="1600" dirty="0">
                <a:latin typeface="Libre Franklin" pitchFamily="2" charset="0"/>
              </a:rPr>
              <a:t>3</a:t>
            </a:r>
            <a:r>
              <a:rPr lang="en-US" sz="1600" i="0" u="none" strike="noStrike" cap="none" dirty="0">
                <a:solidFill>
                  <a:srgbClr val="000000"/>
                </a:solidFill>
                <a:latin typeface="Libre Franklin" pitchFamily="2" charset="0"/>
              </a:rPr>
              <a:t>0% of the </a:t>
            </a:r>
            <a:r>
              <a:rPr lang="en-US" sz="1600" dirty="0">
                <a:latin typeface="Libre Franklin" pitchFamily="2" charset="0"/>
              </a:rPr>
              <a:t>images</a:t>
            </a:r>
          </a:p>
          <a:p>
            <a:pPr marL="457200" marR="0" lvl="0" indent="-342900" algn="l" rtl="0">
              <a:lnSpc>
                <a:spcPct val="200000"/>
              </a:lnSpc>
              <a:spcBef>
                <a:spcPts val="0"/>
              </a:spcBef>
              <a:spcAft>
                <a:spcPts val="0"/>
              </a:spcAft>
              <a:buSzPts val="1800"/>
              <a:buFont typeface="Arial" panose="020B0604020202020204" pitchFamily="34" charset="0"/>
              <a:buChar char="•"/>
            </a:pPr>
            <a:r>
              <a:rPr lang="en-US" sz="1600" i="0" u="none" strike="noStrike" cap="none" dirty="0">
                <a:solidFill>
                  <a:srgbClr val="000000"/>
                </a:solidFill>
                <a:latin typeface="Libre Franklin" pitchFamily="2" charset="0"/>
              </a:rPr>
              <a:t>Resizing all images to </a:t>
            </a:r>
            <a:r>
              <a:rPr lang="en-US" sz="1600" dirty="0">
                <a:latin typeface="Libre Franklin" pitchFamily="2" charset="0"/>
              </a:rPr>
              <a:t>100x100</a:t>
            </a:r>
            <a:r>
              <a:rPr lang="en-US" sz="1600" i="0" u="none" strike="noStrike" cap="none" dirty="0">
                <a:solidFill>
                  <a:srgbClr val="000000"/>
                </a:solidFill>
                <a:latin typeface="Libre Franklin" pitchFamily="2" charset="0"/>
              </a:rPr>
              <a:t> pixels</a:t>
            </a:r>
          </a:p>
          <a:p>
            <a:pPr marL="457200" marR="0" lvl="0" indent="-342900" algn="l" rtl="0">
              <a:lnSpc>
                <a:spcPct val="200000"/>
              </a:lnSpc>
              <a:spcBef>
                <a:spcPts val="0"/>
              </a:spcBef>
              <a:spcAft>
                <a:spcPts val="0"/>
              </a:spcAft>
              <a:buSzPts val="1800"/>
              <a:buFont typeface="Arial" panose="020B0604020202020204" pitchFamily="34" charset="0"/>
              <a:buChar char="•"/>
            </a:pPr>
            <a:r>
              <a:rPr lang="en-US" sz="1600" dirty="0" err="1">
                <a:latin typeface="Libre Franklin" pitchFamily="2" charset="0"/>
              </a:rPr>
              <a:t>Grayscaling</a:t>
            </a:r>
            <a:r>
              <a:rPr lang="en-US" sz="1600" dirty="0">
                <a:latin typeface="Libre Franklin" pitchFamily="2" charset="0"/>
              </a:rPr>
              <a:t> all images</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4" name="Google Shape;761;p39">
            <a:extLst>
              <a:ext uri="{FF2B5EF4-FFF2-40B4-BE49-F238E27FC236}">
                <a16:creationId xmlns:a16="http://schemas.microsoft.com/office/drawing/2014/main" id="{4EA52D21-4B16-CE38-8722-FA10C3AF62FC}"/>
              </a:ext>
            </a:extLst>
          </p:cNvPr>
          <p:cNvPicPr preferRelativeResize="0"/>
          <p:nvPr/>
        </p:nvPicPr>
        <p:blipFill>
          <a:blip r:embed="rId3">
            <a:alphaModFix/>
          </a:blip>
          <a:stretch>
            <a:fillRect/>
          </a:stretch>
        </p:blipFill>
        <p:spPr>
          <a:xfrm>
            <a:off x="522000" y="1159077"/>
            <a:ext cx="3437450" cy="3464350"/>
          </a:xfrm>
          <a:prstGeom prst="rect">
            <a:avLst/>
          </a:prstGeom>
          <a:noFill/>
          <a:ln>
            <a:noFill/>
          </a:ln>
        </p:spPr>
      </p:pic>
    </p:spTree>
    <p:extLst>
      <p:ext uri="{BB962C8B-B14F-4D97-AF65-F5344CB8AC3E}">
        <p14:creationId xmlns:p14="http://schemas.microsoft.com/office/powerpoint/2010/main" val="783280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Machine Learning Model : Data Collection</a:t>
            </a:r>
          </a:p>
        </p:txBody>
      </p:sp>
      <p:pic>
        <p:nvPicPr>
          <p:cNvPr id="5" name="Google Shape;211;p1" descr="Google Shape;211;p1">
            <a:extLst>
              <a:ext uri="{FF2B5EF4-FFF2-40B4-BE49-F238E27FC236}">
                <a16:creationId xmlns:a16="http://schemas.microsoft.com/office/drawing/2014/main" id="{6BA89348-44A5-150E-0974-C95D9CC7134E}"/>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12" name="Google Shape;768;p40">
            <a:extLst>
              <a:ext uri="{FF2B5EF4-FFF2-40B4-BE49-F238E27FC236}">
                <a16:creationId xmlns:a16="http://schemas.microsoft.com/office/drawing/2014/main" id="{0678B14B-0822-BCDF-AD0F-9552785D0B59}"/>
              </a:ext>
            </a:extLst>
          </p:cNvPr>
          <p:cNvPicPr preferRelativeResize="0"/>
          <p:nvPr/>
        </p:nvPicPr>
        <p:blipFill>
          <a:blip r:embed="rId3">
            <a:alphaModFix/>
          </a:blip>
          <a:stretch>
            <a:fillRect/>
          </a:stretch>
        </p:blipFill>
        <p:spPr>
          <a:xfrm>
            <a:off x="1376362" y="633935"/>
            <a:ext cx="6391275" cy="3676650"/>
          </a:xfrm>
          <a:prstGeom prst="rect">
            <a:avLst/>
          </a:prstGeom>
          <a:noFill/>
          <a:ln>
            <a:noFill/>
          </a:ln>
        </p:spPr>
      </p:pic>
      <p:sp>
        <p:nvSpPr>
          <p:cNvPr id="13" name="Google Shape;769;p40">
            <a:extLst>
              <a:ext uri="{FF2B5EF4-FFF2-40B4-BE49-F238E27FC236}">
                <a16:creationId xmlns:a16="http://schemas.microsoft.com/office/drawing/2014/main" id="{38A17FAD-C476-8B7B-B8E5-F7C49D7C0782}"/>
              </a:ext>
            </a:extLst>
          </p:cNvPr>
          <p:cNvSpPr txBox="1"/>
          <p:nvPr/>
        </p:nvSpPr>
        <p:spPr>
          <a:xfrm>
            <a:off x="3833698" y="4509565"/>
            <a:ext cx="14766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Convolutional </a:t>
            </a:r>
          </a:p>
          <a:p>
            <a:pPr marL="0" lvl="0" indent="0" algn="ctr" rtl="0">
              <a:spcBef>
                <a:spcPts val="0"/>
              </a:spcBef>
              <a:spcAft>
                <a:spcPts val="0"/>
              </a:spcAft>
              <a:buNone/>
            </a:pPr>
            <a:r>
              <a:rPr lang="en-US" b="1" dirty="0">
                <a:latin typeface="Libre Franklin"/>
                <a:ea typeface="Libre Franklin"/>
                <a:cs typeface="Libre Franklin"/>
                <a:sym typeface="Libre Franklin"/>
              </a:rPr>
              <a:t>Layers</a:t>
            </a:r>
            <a:endParaRPr b="1" dirty="0">
              <a:latin typeface="Libre Franklin"/>
              <a:ea typeface="Libre Franklin"/>
              <a:cs typeface="Libre Franklin"/>
              <a:sym typeface="Libre Franklin"/>
            </a:endParaRPr>
          </a:p>
        </p:txBody>
      </p:sp>
      <p:sp>
        <p:nvSpPr>
          <p:cNvPr id="14" name="Google Shape;770;p40">
            <a:extLst>
              <a:ext uri="{FF2B5EF4-FFF2-40B4-BE49-F238E27FC236}">
                <a16:creationId xmlns:a16="http://schemas.microsoft.com/office/drawing/2014/main" id="{D89E27B3-1C0C-2222-F896-87896932073D}"/>
              </a:ext>
            </a:extLst>
          </p:cNvPr>
          <p:cNvSpPr txBox="1"/>
          <p:nvPr/>
        </p:nvSpPr>
        <p:spPr>
          <a:xfrm>
            <a:off x="1047789" y="1373468"/>
            <a:ext cx="918405"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latin typeface="Libre Franklin"/>
                <a:ea typeface="Libre Franklin"/>
                <a:cs typeface="Libre Franklin"/>
                <a:sym typeface="Libre Franklin"/>
              </a:rPr>
              <a:t>Input </a:t>
            </a:r>
          </a:p>
          <a:p>
            <a:pPr marL="0" lvl="0" indent="0" algn="ctr" rtl="0">
              <a:spcBef>
                <a:spcPts val="0"/>
              </a:spcBef>
              <a:spcAft>
                <a:spcPts val="0"/>
              </a:spcAft>
              <a:buNone/>
            </a:pPr>
            <a:r>
              <a:rPr lang="en-US" b="1" dirty="0">
                <a:latin typeface="Libre Franklin"/>
                <a:ea typeface="Libre Franklin"/>
                <a:cs typeface="Libre Franklin"/>
                <a:sym typeface="Libre Franklin"/>
              </a:rPr>
              <a:t>Layer</a:t>
            </a:r>
            <a:endParaRPr b="1" dirty="0">
              <a:latin typeface="Libre Franklin"/>
              <a:ea typeface="Libre Franklin"/>
              <a:cs typeface="Libre Franklin"/>
              <a:sym typeface="Libre Franklin"/>
            </a:endParaRPr>
          </a:p>
        </p:txBody>
      </p:sp>
      <p:sp>
        <p:nvSpPr>
          <p:cNvPr id="15" name="Google Shape;771;p40">
            <a:extLst>
              <a:ext uri="{FF2B5EF4-FFF2-40B4-BE49-F238E27FC236}">
                <a16:creationId xmlns:a16="http://schemas.microsoft.com/office/drawing/2014/main" id="{107075FF-F2E3-E42B-7F80-307E721D2FEC}"/>
              </a:ext>
            </a:extLst>
          </p:cNvPr>
          <p:cNvSpPr txBox="1"/>
          <p:nvPr/>
        </p:nvSpPr>
        <p:spPr>
          <a:xfrm>
            <a:off x="7002708" y="1373467"/>
            <a:ext cx="1093502"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chemeClr val="dk1"/>
                </a:solidFill>
                <a:latin typeface="Libre Franklin"/>
                <a:ea typeface="Libre Franklin"/>
                <a:cs typeface="Libre Franklin"/>
                <a:sym typeface="Libre Franklin"/>
              </a:rPr>
              <a:t>Output </a:t>
            </a:r>
          </a:p>
          <a:p>
            <a:pPr marL="0" lvl="0" indent="0" algn="ctr" rtl="0">
              <a:spcBef>
                <a:spcPts val="0"/>
              </a:spcBef>
              <a:spcAft>
                <a:spcPts val="0"/>
              </a:spcAft>
              <a:buNone/>
            </a:pPr>
            <a:r>
              <a:rPr lang="en-US" b="1" dirty="0">
                <a:solidFill>
                  <a:schemeClr val="dk1"/>
                </a:solidFill>
                <a:latin typeface="Libre Franklin"/>
                <a:ea typeface="Libre Franklin"/>
                <a:cs typeface="Libre Franklin"/>
                <a:sym typeface="Libre Franklin"/>
              </a:rPr>
              <a:t>Layer</a:t>
            </a:r>
            <a:endParaRPr b="1" dirty="0">
              <a:solidFill>
                <a:schemeClr val="dk1"/>
              </a:solidFill>
              <a:latin typeface="Libre Franklin"/>
              <a:ea typeface="Libre Franklin"/>
              <a:cs typeface="Libre Franklin"/>
              <a:sym typeface="Libre Franklin"/>
            </a:endParaRPr>
          </a:p>
        </p:txBody>
      </p:sp>
      <p:sp>
        <p:nvSpPr>
          <p:cNvPr id="16" name="Google Shape;772;p40">
            <a:extLst>
              <a:ext uri="{FF2B5EF4-FFF2-40B4-BE49-F238E27FC236}">
                <a16:creationId xmlns:a16="http://schemas.microsoft.com/office/drawing/2014/main" id="{4950726E-9314-2704-2E1D-9EC81DCF7A09}"/>
              </a:ext>
            </a:extLst>
          </p:cNvPr>
          <p:cNvSpPr txBox="1"/>
          <p:nvPr/>
        </p:nvSpPr>
        <p:spPr>
          <a:xfrm>
            <a:off x="7886400" y="1988991"/>
            <a:ext cx="91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Libre Franklin"/>
                <a:ea typeface="Libre Franklin"/>
                <a:cs typeface="Libre Franklin"/>
                <a:sym typeface="Libre Franklin"/>
              </a:rPr>
              <a:t>Happy</a:t>
            </a:r>
            <a:endParaRPr dirty="0">
              <a:latin typeface="Libre Franklin"/>
              <a:ea typeface="Libre Franklin"/>
              <a:cs typeface="Libre Franklin"/>
              <a:sym typeface="Libre Franklin"/>
            </a:endParaRPr>
          </a:p>
        </p:txBody>
      </p:sp>
      <p:sp>
        <p:nvSpPr>
          <p:cNvPr id="17" name="Google Shape;773;p40">
            <a:extLst>
              <a:ext uri="{FF2B5EF4-FFF2-40B4-BE49-F238E27FC236}">
                <a16:creationId xmlns:a16="http://schemas.microsoft.com/office/drawing/2014/main" id="{6714A7F0-231C-555F-0D4F-1469D5944D30}"/>
              </a:ext>
            </a:extLst>
          </p:cNvPr>
          <p:cNvSpPr txBox="1"/>
          <p:nvPr/>
        </p:nvSpPr>
        <p:spPr>
          <a:xfrm>
            <a:off x="7767637" y="2548557"/>
            <a:ext cx="12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latin typeface="Libre Franklin"/>
                <a:ea typeface="Libre Franklin"/>
                <a:cs typeface="Libre Franklin"/>
                <a:sym typeface="Libre Franklin"/>
              </a:rPr>
              <a:t>Depressed</a:t>
            </a:r>
            <a:endParaRPr dirty="0"/>
          </a:p>
        </p:txBody>
      </p:sp>
      <p:sp>
        <p:nvSpPr>
          <p:cNvPr id="18" name="TextBox 17">
            <a:extLst>
              <a:ext uri="{FF2B5EF4-FFF2-40B4-BE49-F238E27FC236}">
                <a16:creationId xmlns:a16="http://schemas.microsoft.com/office/drawing/2014/main" id="{C71A2E04-33D0-2A2F-126B-DE86868D8A75}"/>
              </a:ext>
            </a:extLst>
          </p:cNvPr>
          <p:cNvSpPr txBox="1"/>
          <p:nvPr/>
        </p:nvSpPr>
        <p:spPr>
          <a:xfrm>
            <a:off x="6079616" y="3935938"/>
            <a:ext cx="1257599" cy="738664"/>
          </a:xfrm>
          <a:prstGeom prst="rect">
            <a:avLst/>
          </a:prstGeom>
          <a:noFill/>
        </p:spPr>
        <p:txBody>
          <a:bodyPr wrap="square">
            <a:spAutoFit/>
          </a:bodyPr>
          <a:lstStyle/>
          <a:p>
            <a:pPr marL="0" lvl="0" indent="0" algn="ctr" rtl="0">
              <a:spcBef>
                <a:spcPts val="0"/>
              </a:spcBef>
              <a:spcAft>
                <a:spcPts val="0"/>
              </a:spcAft>
              <a:buNone/>
            </a:pPr>
            <a:r>
              <a:rPr lang="en-US" altLang="zh-CN" b="1" dirty="0">
                <a:solidFill>
                  <a:schemeClr val="dk1"/>
                </a:solidFill>
                <a:latin typeface="Libre Franklin"/>
                <a:ea typeface="Libre Franklin"/>
                <a:cs typeface="Libre Franklin"/>
                <a:sym typeface="Libre Franklin"/>
              </a:rPr>
              <a:t>Fully Connected Layer</a:t>
            </a:r>
          </a:p>
        </p:txBody>
      </p:sp>
      <p:sp>
        <p:nvSpPr>
          <p:cNvPr id="19" name="Right Brace 18">
            <a:extLst>
              <a:ext uri="{FF2B5EF4-FFF2-40B4-BE49-F238E27FC236}">
                <a16:creationId xmlns:a16="http://schemas.microsoft.com/office/drawing/2014/main" id="{2D337B24-D309-1AA4-8B52-29984C9893D2}"/>
              </a:ext>
            </a:extLst>
          </p:cNvPr>
          <p:cNvSpPr/>
          <p:nvPr/>
        </p:nvSpPr>
        <p:spPr>
          <a:xfrm rot="2795556">
            <a:off x="6184322" y="3147168"/>
            <a:ext cx="254501" cy="14027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Right Brace 19">
            <a:extLst>
              <a:ext uri="{FF2B5EF4-FFF2-40B4-BE49-F238E27FC236}">
                <a16:creationId xmlns:a16="http://schemas.microsoft.com/office/drawing/2014/main" id="{9DE9FC7A-EDC9-6AFA-60AD-9856E81AA072}"/>
              </a:ext>
            </a:extLst>
          </p:cNvPr>
          <p:cNvSpPr/>
          <p:nvPr/>
        </p:nvSpPr>
        <p:spPr>
          <a:xfrm rot="5400000">
            <a:off x="4444748" y="3427669"/>
            <a:ext cx="254501" cy="20292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Right Brace 20">
            <a:extLst>
              <a:ext uri="{FF2B5EF4-FFF2-40B4-BE49-F238E27FC236}">
                <a16:creationId xmlns:a16="http://schemas.microsoft.com/office/drawing/2014/main" id="{5B183889-1D71-6202-373D-DA2071EFF727}"/>
              </a:ext>
            </a:extLst>
          </p:cNvPr>
          <p:cNvSpPr/>
          <p:nvPr/>
        </p:nvSpPr>
        <p:spPr>
          <a:xfrm rot="7576536">
            <a:off x="2290606" y="2499367"/>
            <a:ext cx="254501" cy="23969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2C88627B-EF12-A4B9-8577-CD886D4BC629}"/>
              </a:ext>
            </a:extLst>
          </p:cNvPr>
          <p:cNvSpPr txBox="1"/>
          <p:nvPr/>
        </p:nvSpPr>
        <p:spPr>
          <a:xfrm>
            <a:off x="1209307" y="3875105"/>
            <a:ext cx="1772553" cy="523220"/>
          </a:xfrm>
          <a:prstGeom prst="rect">
            <a:avLst/>
          </a:prstGeom>
          <a:noFill/>
        </p:spPr>
        <p:txBody>
          <a:bodyPr wrap="square">
            <a:spAutoFit/>
          </a:bodyPr>
          <a:lstStyle/>
          <a:p>
            <a:pPr marL="0" lvl="0" indent="0" algn="ctr" rtl="0">
              <a:spcBef>
                <a:spcPts val="0"/>
              </a:spcBef>
              <a:spcAft>
                <a:spcPts val="0"/>
              </a:spcAft>
              <a:buNone/>
            </a:pPr>
            <a:r>
              <a:rPr lang="en-US" altLang="zh-CN" b="1" dirty="0">
                <a:latin typeface="Libre Franklin"/>
                <a:ea typeface="Libre Franklin"/>
                <a:cs typeface="Libre Franklin"/>
                <a:sym typeface="Libre Franklin"/>
              </a:rPr>
              <a:t>Convolutional </a:t>
            </a:r>
          </a:p>
          <a:p>
            <a:pPr marL="0" lvl="0" indent="0" algn="ctr" rtl="0">
              <a:spcBef>
                <a:spcPts val="0"/>
              </a:spcBef>
              <a:spcAft>
                <a:spcPts val="0"/>
              </a:spcAft>
              <a:buNone/>
            </a:pPr>
            <a:r>
              <a:rPr lang="en-US" altLang="zh-CN" b="1" dirty="0">
                <a:latin typeface="Libre Franklin"/>
                <a:ea typeface="Libre Franklin"/>
                <a:cs typeface="Libre Franklin"/>
                <a:sym typeface="Libre Franklin"/>
              </a:rPr>
              <a:t>Layers</a:t>
            </a:r>
          </a:p>
        </p:txBody>
      </p:sp>
    </p:spTree>
    <p:extLst>
      <p:ext uri="{BB962C8B-B14F-4D97-AF65-F5344CB8AC3E}">
        <p14:creationId xmlns:p14="http://schemas.microsoft.com/office/powerpoint/2010/main" val="3416099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Machine Learning Model : Data Collection</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4" name="Google Shape;779;g22b831ff4a2_1_16">
            <a:extLst>
              <a:ext uri="{FF2B5EF4-FFF2-40B4-BE49-F238E27FC236}">
                <a16:creationId xmlns:a16="http://schemas.microsoft.com/office/drawing/2014/main" id="{B8B186C8-AEA3-DD0A-1C49-935B67AADC77}"/>
              </a:ext>
            </a:extLst>
          </p:cNvPr>
          <p:cNvPicPr preferRelativeResize="0"/>
          <p:nvPr/>
        </p:nvPicPr>
        <p:blipFill>
          <a:blip r:embed="rId3">
            <a:alphaModFix/>
          </a:blip>
          <a:stretch>
            <a:fillRect/>
          </a:stretch>
        </p:blipFill>
        <p:spPr>
          <a:xfrm>
            <a:off x="431632" y="1183458"/>
            <a:ext cx="3728154" cy="2964797"/>
          </a:xfrm>
          <a:prstGeom prst="rect">
            <a:avLst/>
          </a:prstGeom>
          <a:noFill/>
          <a:ln>
            <a:noFill/>
          </a:ln>
        </p:spPr>
      </p:pic>
      <p:pic>
        <p:nvPicPr>
          <p:cNvPr id="5" name="Google Shape;780;g22b831ff4a2_1_16">
            <a:extLst>
              <a:ext uri="{FF2B5EF4-FFF2-40B4-BE49-F238E27FC236}">
                <a16:creationId xmlns:a16="http://schemas.microsoft.com/office/drawing/2014/main" id="{2AB5F031-C2CD-F6CD-9453-443CC471E758}"/>
              </a:ext>
            </a:extLst>
          </p:cNvPr>
          <p:cNvPicPr preferRelativeResize="0"/>
          <p:nvPr/>
        </p:nvPicPr>
        <p:blipFill>
          <a:blip r:embed="rId4">
            <a:alphaModFix/>
          </a:blip>
          <a:stretch>
            <a:fillRect/>
          </a:stretch>
        </p:blipFill>
        <p:spPr>
          <a:xfrm>
            <a:off x="4504882" y="1183459"/>
            <a:ext cx="3949660" cy="2964796"/>
          </a:xfrm>
          <a:prstGeom prst="rect">
            <a:avLst/>
          </a:prstGeom>
          <a:noFill/>
          <a:ln>
            <a:noFill/>
          </a:ln>
        </p:spPr>
      </p:pic>
      <p:sp>
        <p:nvSpPr>
          <p:cNvPr id="12" name="Google Shape;781;g22b831ff4a2_1_16">
            <a:extLst>
              <a:ext uri="{FF2B5EF4-FFF2-40B4-BE49-F238E27FC236}">
                <a16:creationId xmlns:a16="http://schemas.microsoft.com/office/drawing/2014/main" id="{67BDBCFF-D9D0-897A-286B-AE22DCE26831}"/>
              </a:ext>
            </a:extLst>
          </p:cNvPr>
          <p:cNvSpPr txBox="1"/>
          <p:nvPr/>
        </p:nvSpPr>
        <p:spPr>
          <a:xfrm>
            <a:off x="268081" y="4051969"/>
            <a:ext cx="4303919"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chemeClr val="dk1"/>
                </a:solidFill>
                <a:latin typeface="Libre Franklin" pitchFamily="2" charset="0"/>
              </a:rPr>
              <a:t>Training </a:t>
            </a:r>
            <a:r>
              <a:rPr lang="en-US" dirty="0">
                <a:latin typeface="Libre Franklin" pitchFamily="2" charset="0"/>
              </a:rPr>
              <a:t>accuracy: 97%</a:t>
            </a:r>
          </a:p>
          <a:p>
            <a:pPr marL="0" lvl="0" indent="0" algn="ctr" rtl="0">
              <a:spcBef>
                <a:spcPts val="0"/>
              </a:spcBef>
              <a:spcAft>
                <a:spcPts val="0"/>
              </a:spcAft>
              <a:buNone/>
            </a:pPr>
            <a:r>
              <a:rPr lang="en-US" dirty="0">
                <a:solidFill>
                  <a:schemeClr val="dk1"/>
                </a:solidFill>
                <a:latin typeface="Libre Franklin" pitchFamily="2" charset="0"/>
              </a:rPr>
              <a:t>Validation Accuracy: 93.52%</a:t>
            </a:r>
            <a:endParaRPr dirty="0">
              <a:latin typeface="Libre Franklin" pitchFamily="2" charset="0"/>
            </a:endParaRPr>
          </a:p>
        </p:txBody>
      </p:sp>
      <p:sp>
        <p:nvSpPr>
          <p:cNvPr id="13" name="Google Shape;782;g22b831ff4a2_1_16">
            <a:extLst>
              <a:ext uri="{FF2B5EF4-FFF2-40B4-BE49-F238E27FC236}">
                <a16:creationId xmlns:a16="http://schemas.microsoft.com/office/drawing/2014/main" id="{77E6460F-855D-4FBF-DCF2-78BA0214A79C}"/>
              </a:ext>
            </a:extLst>
          </p:cNvPr>
          <p:cNvSpPr txBox="1"/>
          <p:nvPr/>
        </p:nvSpPr>
        <p:spPr>
          <a:xfrm>
            <a:off x="4504882" y="4051969"/>
            <a:ext cx="39093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chemeClr val="dk1"/>
                </a:solidFill>
                <a:latin typeface="Libre Franklin" pitchFamily="2" charset="0"/>
              </a:rPr>
              <a:t>Training loss: 79.10% </a:t>
            </a:r>
          </a:p>
          <a:p>
            <a:pPr marL="0" lvl="0" indent="0" algn="ctr" rtl="0">
              <a:spcBef>
                <a:spcPts val="0"/>
              </a:spcBef>
              <a:spcAft>
                <a:spcPts val="0"/>
              </a:spcAft>
              <a:buNone/>
            </a:pPr>
            <a:r>
              <a:rPr lang="en-US" dirty="0">
                <a:solidFill>
                  <a:schemeClr val="dk1"/>
                </a:solidFill>
                <a:latin typeface="Libre Franklin" pitchFamily="2" charset="0"/>
              </a:rPr>
              <a:t>Validation loss: 19.57%</a:t>
            </a:r>
            <a:endParaRPr dirty="0">
              <a:solidFill>
                <a:schemeClr val="dk1"/>
              </a:solidFill>
              <a:latin typeface="Libre Franklin" pitchFamily="2" charset="0"/>
            </a:endParaRPr>
          </a:p>
        </p:txBody>
      </p:sp>
    </p:spTree>
    <p:extLst>
      <p:ext uri="{BB962C8B-B14F-4D97-AF65-F5344CB8AC3E}">
        <p14:creationId xmlns:p14="http://schemas.microsoft.com/office/powerpoint/2010/main" val="1034153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5"/>
          <p:cNvSpPr/>
          <p:nvPr/>
        </p:nvSpPr>
        <p:spPr>
          <a:xfrm rot="10800000">
            <a:off x="624025" y="2465026"/>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txBox="1">
            <a:spLocks noGrp="1"/>
          </p:cNvSpPr>
          <p:nvPr>
            <p:ph type="subTitle" idx="2"/>
          </p:nvPr>
        </p:nvSpPr>
        <p:spPr>
          <a:xfrm>
            <a:off x="522000" y="2892188"/>
            <a:ext cx="2439300" cy="992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400" dirty="0"/>
              <a:t>User stories are improved and made according to provided templates</a:t>
            </a:r>
            <a:endParaRPr sz="1400" dirty="0"/>
          </a:p>
        </p:txBody>
      </p:sp>
      <p:sp>
        <p:nvSpPr>
          <p:cNvPr id="831" name="Google Shape;831;p45"/>
          <p:cNvSpPr txBox="1">
            <a:spLocks noGrp="1"/>
          </p:cNvSpPr>
          <p:nvPr>
            <p:ph type="subTitle" idx="1"/>
          </p:nvPr>
        </p:nvSpPr>
        <p:spPr>
          <a:xfrm>
            <a:off x="522013" y="1931638"/>
            <a:ext cx="1866600" cy="495000"/>
          </a:xfrm>
          <a:prstGeom prst="rect">
            <a:avLst/>
          </a:prstGeom>
        </p:spPr>
        <p:txBody>
          <a:bodyPr spcFirstLastPara="1" wrap="square" lIns="91425" tIns="91425" rIns="90000" bIns="91425" anchor="t" anchorCtr="0">
            <a:noAutofit/>
          </a:bodyPr>
          <a:lstStyle/>
          <a:p>
            <a:pPr marL="0" lvl="0" indent="0" algn="l" rtl="0">
              <a:spcBef>
                <a:spcPts val="0"/>
              </a:spcBef>
              <a:spcAft>
                <a:spcPts val="1600"/>
              </a:spcAft>
              <a:buNone/>
            </a:pPr>
            <a:r>
              <a:rPr lang="en-GB" sz="2000" dirty="0"/>
              <a:t>User Stories</a:t>
            </a:r>
            <a:endParaRPr sz="2000" dirty="0"/>
          </a:p>
        </p:txBody>
      </p:sp>
      <p:sp>
        <p:nvSpPr>
          <p:cNvPr id="832" name="Google Shape;832;p45"/>
          <p:cNvSpPr txBox="1">
            <a:spLocks noGrp="1"/>
          </p:cNvSpPr>
          <p:nvPr>
            <p:ph type="title"/>
          </p:nvPr>
        </p:nvSpPr>
        <p:spPr>
          <a:xfrm>
            <a:off x="522000" y="164297"/>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Improvements made from professor’s feedback</a:t>
            </a:r>
            <a:endParaRPr dirty="0"/>
          </a:p>
        </p:txBody>
      </p:sp>
      <p:sp>
        <p:nvSpPr>
          <p:cNvPr id="833" name="Google Shape;833;p45"/>
          <p:cNvSpPr txBox="1">
            <a:spLocks noGrp="1"/>
          </p:cNvSpPr>
          <p:nvPr>
            <p:ph type="subTitle" idx="3"/>
          </p:nvPr>
        </p:nvSpPr>
        <p:spPr>
          <a:xfrm>
            <a:off x="3399750" y="1939072"/>
            <a:ext cx="1866600" cy="49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dirty="0"/>
              <a:t>Sprint Backlog</a:t>
            </a:r>
            <a:endParaRPr sz="2000" dirty="0"/>
          </a:p>
        </p:txBody>
      </p:sp>
      <p:sp>
        <p:nvSpPr>
          <p:cNvPr id="834" name="Google Shape;834;p45"/>
          <p:cNvSpPr txBox="1">
            <a:spLocks noGrp="1"/>
          </p:cNvSpPr>
          <p:nvPr>
            <p:ph type="subTitle" idx="4"/>
          </p:nvPr>
        </p:nvSpPr>
        <p:spPr>
          <a:xfrm>
            <a:off x="3399750" y="2892188"/>
            <a:ext cx="2439300" cy="99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400" dirty="0"/>
              <a:t>Sprint backlog are improved and not done with screenshots </a:t>
            </a:r>
            <a:endParaRPr sz="1400" dirty="0"/>
          </a:p>
        </p:txBody>
      </p:sp>
      <p:sp>
        <p:nvSpPr>
          <p:cNvPr id="835" name="Google Shape;835;p45"/>
          <p:cNvSpPr/>
          <p:nvPr/>
        </p:nvSpPr>
        <p:spPr>
          <a:xfrm rot="10800000">
            <a:off x="3501794" y="247246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33;p45">
            <a:extLst>
              <a:ext uri="{FF2B5EF4-FFF2-40B4-BE49-F238E27FC236}">
                <a16:creationId xmlns:a16="http://schemas.microsoft.com/office/drawing/2014/main" id="{0B4ADBC0-FDE9-F3E4-0BE1-863869E7F5A5}"/>
              </a:ext>
            </a:extLst>
          </p:cNvPr>
          <p:cNvSpPr txBox="1">
            <a:spLocks/>
          </p:cNvSpPr>
          <p:nvPr/>
        </p:nvSpPr>
        <p:spPr>
          <a:xfrm>
            <a:off x="6277502" y="1931638"/>
            <a:ext cx="2242475" cy="49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00000"/>
              </a:buClr>
              <a:buSzPts val="1400"/>
              <a:buFont typeface="Libre Franklin"/>
              <a:buNone/>
              <a:defRPr sz="2200" b="0" i="0" u="none" strike="noStrike" cap="none">
                <a:solidFill>
                  <a:srgbClr val="000000"/>
                </a:solidFill>
                <a:latin typeface="Be Vietnam"/>
                <a:ea typeface="Be Vietnam"/>
                <a:cs typeface="Be Vietnam"/>
                <a:sym typeface="Be Vietnam"/>
              </a:defRPr>
            </a:lvl1pPr>
            <a:lvl2pPr marL="914400" marR="0" lvl="1"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2pPr>
            <a:lvl3pPr marL="1371600" marR="0" lvl="2"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3pPr>
            <a:lvl4pPr marL="1828800" marR="0" lvl="3"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4pPr>
            <a:lvl5pPr marL="2286000" marR="0" lvl="4"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5pPr>
            <a:lvl6pPr marL="2743200" marR="0" lvl="5"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6pPr>
            <a:lvl7pPr marL="3200400" marR="0" lvl="6"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7pPr>
            <a:lvl8pPr marL="3657600" marR="0" lvl="7" indent="-317500" algn="l" rtl="0">
              <a:lnSpc>
                <a:spcPct val="115000"/>
              </a:lnSpc>
              <a:spcBef>
                <a:spcPts val="1600"/>
              </a:spcBef>
              <a:spcAft>
                <a:spcPts val="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8pPr>
            <a:lvl9pPr marL="4114800" marR="0" lvl="8" indent="-317500" algn="l" rtl="0">
              <a:lnSpc>
                <a:spcPct val="115000"/>
              </a:lnSpc>
              <a:spcBef>
                <a:spcPts val="1600"/>
              </a:spcBef>
              <a:spcAft>
                <a:spcPts val="1600"/>
              </a:spcAft>
              <a:buClr>
                <a:srgbClr val="000000"/>
              </a:buClr>
              <a:buSzPts val="1400"/>
              <a:buFont typeface="Libre Franklin"/>
              <a:buNone/>
              <a:defRPr sz="1400" b="0" i="0" u="none" strike="noStrike" cap="none">
                <a:solidFill>
                  <a:srgbClr val="000000"/>
                </a:solidFill>
                <a:latin typeface="Libre Franklin"/>
                <a:ea typeface="Libre Franklin"/>
                <a:cs typeface="Libre Franklin"/>
                <a:sym typeface="Libre Franklin"/>
              </a:defRPr>
            </a:lvl9pPr>
          </a:lstStyle>
          <a:p>
            <a:pPr marL="0" indent="0">
              <a:spcAft>
                <a:spcPts val="1600"/>
              </a:spcAft>
            </a:pPr>
            <a:r>
              <a:rPr lang="en-GB" sz="2000" dirty="0"/>
              <a:t>Complete Stories</a:t>
            </a:r>
          </a:p>
        </p:txBody>
      </p:sp>
      <p:sp>
        <p:nvSpPr>
          <p:cNvPr id="3" name="Google Shape;834;p45">
            <a:extLst>
              <a:ext uri="{FF2B5EF4-FFF2-40B4-BE49-F238E27FC236}">
                <a16:creationId xmlns:a16="http://schemas.microsoft.com/office/drawing/2014/main" id="{48AB47D6-0771-8642-5738-954DC720A705}"/>
              </a:ext>
            </a:extLst>
          </p:cNvPr>
          <p:cNvSpPr txBox="1">
            <a:spLocks/>
          </p:cNvSpPr>
          <p:nvPr/>
        </p:nvSpPr>
        <p:spPr>
          <a:xfrm>
            <a:off x="6277502" y="2892188"/>
            <a:ext cx="2439300" cy="9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160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1600"/>
              </a:spcBef>
              <a:spcAft>
                <a:spcPts val="160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marL="0" indent="0" algn="just">
              <a:buClr>
                <a:schemeClr val="dk1"/>
              </a:buClr>
              <a:buSzPts val="1100"/>
              <a:buFont typeface="Arial"/>
              <a:buNone/>
            </a:pPr>
            <a:r>
              <a:rPr lang="en-US" sz="1400" dirty="0"/>
              <a:t>Stories are improved and made without use of screenshots </a:t>
            </a:r>
          </a:p>
        </p:txBody>
      </p:sp>
      <p:sp>
        <p:nvSpPr>
          <p:cNvPr id="4" name="Google Shape;835;p45">
            <a:extLst>
              <a:ext uri="{FF2B5EF4-FFF2-40B4-BE49-F238E27FC236}">
                <a16:creationId xmlns:a16="http://schemas.microsoft.com/office/drawing/2014/main" id="{718C8AA8-3095-69A0-8363-85A6116074EB}"/>
              </a:ext>
            </a:extLst>
          </p:cNvPr>
          <p:cNvSpPr/>
          <p:nvPr/>
        </p:nvSpPr>
        <p:spPr>
          <a:xfrm rot="10800000">
            <a:off x="6379546" y="2472460"/>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211;p1" descr="Google Shape;211;p1">
            <a:extLst>
              <a:ext uri="{FF2B5EF4-FFF2-40B4-BE49-F238E27FC236}">
                <a16:creationId xmlns:a16="http://schemas.microsoft.com/office/drawing/2014/main" id="{12A63FAB-4F28-98F4-86A0-A868BA678A17}"/>
              </a:ext>
            </a:extLst>
          </p:cNvPr>
          <p:cNvPicPr>
            <a:picLocks noChangeAspect="1"/>
          </p:cNvPicPr>
          <p:nvPr/>
        </p:nvPicPr>
        <p:blipFill>
          <a:blip r:embed="rId3"/>
          <a:stretch>
            <a:fillRect/>
          </a:stretch>
        </p:blipFill>
        <p:spPr>
          <a:xfrm>
            <a:off x="7901607" y="4800207"/>
            <a:ext cx="1242393" cy="343293"/>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6102-F9A3-B4F7-FFAC-693D1C22E8F7}"/>
              </a:ext>
            </a:extLst>
          </p:cNvPr>
          <p:cNvSpPr>
            <a:spLocks noGrp="1"/>
          </p:cNvSpPr>
          <p:nvPr>
            <p:ph type="title"/>
          </p:nvPr>
        </p:nvSpPr>
        <p:spPr>
          <a:xfrm>
            <a:off x="522000" y="0"/>
            <a:ext cx="8100000" cy="572700"/>
          </a:xfrm>
        </p:spPr>
        <p:txBody>
          <a:bodyPr/>
          <a:lstStyle/>
          <a:p>
            <a:r>
              <a:rPr lang="en-US" sz="3600" dirty="0"/>
              <a:t>Machine Learning Model : Data Collection</a:t>
            </a:r>
          </a:p>
        </p:txBody>
      </p:sp>
      <p:pic>
        <p:nvPicPr>
          <p:cNvPr id="6" name="Google Shape;211;p1" descr="Google Shape;211;p1">
            <a:extLst>
              <a:ext uri="{FF2B5EF4-FFF2-40B4-BE49-F238E27FC236}">
                <a16:creationId xmlns:a16="http://schemas.microsoft.com/office/drawing/2014/main" id="{88011AAC-D0DA-5541-FE85-5D4664177791}"/>
              </a:ext>
            </a:extLst>
          </p:cNvPr>
          <p:cNvPicPr>
            <a:picLocks noChangeAspect="1"/>
          </p:cNvPicPr>
          <p:nvPr/>
        </p:nvPicPr>
        <p:blipFill>
          <a:blip r:embed="rId2"/>
          <a:stretch>
            <a:fillRect/>
          </a:stretch>
        </p:blipFill>
        <p:spPr>
          <a:xfrm>
            <a:off x="0" y="4756083"/>
            <a:ext cx="1402080" cy="387417"/>
          </a:xfrm>
          <a:prstGeom prst="rect">
            <a:avLst/>
          </a:prstGeom>
          <a:solidFill>
            <a:schemeClr val="bg1"/>
          </a:solidFill>
          <a:ln w="12700">
            <a:miter lim="400000"/>
          </a:ln>
        </p:spPr>
      </p:pic>
      <p:pic>
        <p:nvPicPr>
          <p:cNvPr id="3" name="Google Shape;788;g22b831ff4a2_1_38">
            <a:extLst>
              <a:ext uri="{FF2B5EF4-FFF2-40B4-BE49-F238E27FC236}">
                <a16:creationId xmlns:a16="http://schemas.microsoft.com/office/drawing/2014/main" id="{8456CC7A-4BA6-4E37-D462-43EE02E7A445}"/>
              </a:ext>
            </a:extLst>
          </p:cNvPr>
          <p:cNvPicPr preferRelativeResize="0"/>
          <p:nvPr/>
        </p:nvPicPr>
        <p:blipFill>
          <a:blip r:embed="rId3">
            <a:alphaModFix/>
          </a:blip>
          <a:stretch>
            <a:fillRect/>
          </a:stretch>
        </p:blipFill>
        <p:spPr>
          <a:xfrm>
            <a:off x="484700" y="959027"/>
            <a:ext cx="4305203" cy="1806762"/>
          </a:xfrm>
          <a:prstGeom prst="rect">
            <a:avLst/>
          </a:prstGeom>
          <a:noFill/>
          <a:ln>
            <a:noFill/>
          </a:ln>
        </p:spPr>
      </p:pic>
      <p:pic>
        <p:nvPicPr>
          <p:cNvPr id="7" name="Google Shape;789;g22b831ff4a2_1_38">
            <a:extLst>
              <a:ext uri="{FF2B5EF4-FFF2-40B4-BE49-F238E27FC236}">
                <a16:creationId xmlns:a16="http://schemas.microsoft.com/office/drawing/2014/main" id="{4C33030C-6DEC-153B-9F41-5F646399C7A1}"/>
              </a:ext>
            </a:extLst>
          </p:cNvPr>
          <p:cNvPicPr preferRelativeResize="0"/>
          <p:nvPr/>
        </p:nvPicPr>
        <p:blipFill>
          <a:blip r:embed="rId4">
            <a:alphaModFix/>
          </a:blip>
          <a:stretch>
            <a:fillRect/>
          </a:stretch>
        </p:blipFill>
        <p:spPr>
          <a:xfrm>
            <a:off x="4997875" y="1159236"/>
            <a:ext cx="3880651" cy="2825026"/>
          </a:xfrm>
          <a:prstGeom prst="rect">
            <a:avLst/>
          </a:prstGeom>
          <a:noFill/>
          <a:ln>
            <a:noFill/>
          </a:ln>
        </p:spPr>
      </p:pic>
      <p:pic>
        <p:nvPicPr>
          <p:cNvPr id="8" name="Google Shape;790;g22b831ff4a2_1_38">
            <a:extLst>
              <a:ext uri="{FF2B5EF4-FFF2-40B4-BE49-F238E27FC236}">
                <a16:creationId xmlns:a16="http://schemas.microsoft.com/office/drawing/2014/main" id="{86E22AC7-AC43-5CBB-2BFD-633206A763C1}"/>
              </a:ext>
            </a:extLst>
          </p:cNvPr>
          <p:cNvPicPr preferRelativeResize="0"/>
          <p:nvPr/>
        </p:nvPicPr>
        <p:blipFill>
          <a:blip r:embed="rId5">
            <a:alphaModFix/>
          </a:blip>
          <a:stretch>
            <a:fillRect/>
          </a:stretch>
        </p:blipFill>
        <p:spPr>
          <a:xfrm>
            <a:off x="484688" y="2472664"/>
            <a:ext cx="4367615" cy="2072911"/>
          </a:xfrm>
          <a:prstGeom prst="rect">
            <a:avLst/>
          </a:prstGeom>
          <a:noFill/>
          <a:ln>
            <a:noFill/>
          </a:ln>
        </p:spPr>
      </p:pic>
    </p:spTree>
    <p:extLst>
      <p:ext uri="{BB962C8B-B14F-4D97-AF65-F5344CB8AC3E}">
        <p14:creationId xmlns:p14="http://schemas.microsoft.com/office/powerpoint/2010/main" val="3779008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22000" y="369480"/>
            <a:ext cx="8100000" cy="572700"/>
          </a:xfrm>
        </p:spPr>
        <p:txBody>
          <a:bodyPr anchor="ctr"/>
          <a:lstStyle/>
          <a:p>
            <a:r>
              <a:rPr lang="en-US" dirty="0"/>
              <a:t>Sprint 3 Schedule</a:t>
            </a:r>
          </a:p>
        </p:txBody>
      </p:sp>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2"/>
          <a:stretch>
            <a:fillRect/>
          </a:stretch>
        </p:blipFill>
        <p:spPr>
          <a:xfrm>
            <a:off x="7741920" y="13745"/>
            <a:ext cx="1402080" cy="387417"/>
          </a:xfrm>
          <a:prstGeom prst="rect">
            <a:avLst/>
          </a:prstGeom>
          <a:solidFill>
            <a:schemeClr val="bg1"/>
          </a:solidFill>
          <a:ln w="12700">
            <a:miter lim="400000"/>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Project Plan">
                <a:extLst>
                  <a:ext uri="{FF2B5EF4-FFF2-40B4-BE49-F238E27FC236}">
                    <a16:creationId xmlns:a16="http://schemas.microsoft.com/office/drawing/2014/main" id="{647E58EE-4552-C0B4-BA3B-06B41F3B659E}"/>
                  </a:ext>
                </a:extLst>
              </p:cNvPr>
              <p:cNvGraphicFramePr>
                <a:graphicFrameLocks noGrp="1"/>
              </p:cNvGraphicFramePr>
              <p:nvPr>
                <p:extLst>
                  <p:ext uri="{D42A27DB-BD31-4B8C-83A1-F6EECF244321}">
                    <p14:modId xmlns:p14="http://schemas.microsoft.com/office/powerpoint/2010/main" val="1848297560"/>
                  </p:ext>
                </p:extLst>
              </p:nvPr>
            </p:nvGraphicFramePr>
            <p:xfrm>
              <a:off x="137160" y="1045300"/>
              <a:ext cx="8869680" cy="372872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title="Project Plan">
                <a:extLst>
                  <a:ext uri="{FF2B5EF4-FFF2-40B4-BE49-F238E27FC236}">
                    <a16:creationId xmlns:a16="http://schemas.microsoft.com/office/drawing/2014/main" id="{647E58EE-4552-C0B4-BA3B-06B41F3B659E}"/>
                  </a:ext>
                </a:extLst>
              </p:cNvPr>
              <p:cNvPicPr>
                <a:picLocks noGrp="1" noRot="1" noChangeAspect="1" noMove="1" noResize="1" noEditPoints="1" noAdjustHandles="1" noChangeArrowheads="1" noChangeShapeType="1"/>
              </p:cNvPicPr>
              <p:nvPr/>
            </p:nvPicPr>
            <p:blipFill>
              <a:blip r:embed="rId4"/>
              <a:stretch>
                <a:fillRect/>
              </a:stretch>
            </p:blipFill>
            <p:spPr>
              <a:xfrm>
                <a:off x="137160" y="1045300"/>
                <a:ext cx="8869680" cy="3728720"/>
              </a:xfrm>
              <a:prstGeom prst="rect">
                <a:avLst/>
              </a:prstGeom>
            </p:spPr>
          </p:pic>
        </mc:Fallback>
      </mc:AlternateContent>
    </p:spTree>
    <p:extLst>
      <p:ext uri="{BB962C8B-B14F-4D97-AF65-F5344CB8AC3E}">
        <p14:creationId xmlns:p14="http://schemas.microsoft.com/office/powerpoint/2010/main" val="3518709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7BABE-A875-9DBB-9D87-98D76ACAE522}"/>
              </a:ext>
            </a:extLst>
          </p:cNvPr>
          <p:cNvSpPr>
            <a:spLocks noGrp="1"/>
          </p:cNvSpPr>
          <p:nvPr>
            <p:ph type="title"/>
          </p:nvPr>
        </p:nvSpPr>
        <p:spPr>
          <a:xfrm>
            <a:off x="522000" y="369480"/>
            <a:ext cx="8100000" cy="572700"/>
          </a:xfrm>
        </p:spPr>
        <p:txBody>
          <a:bodyPr anchor="ctr"/>
          <a:lstStyle/>
          <a:p>
            <a:r>
              <a:rPr lang="en-US" dirty="0"/>
              <a:t>Sprint 4 Schedule</a:t>
            </a:r>
          </a:p>
        </p:txBody>
      </p:sp>
      <p:pic>
        <p:nvPicPr>
          <p:cNvPr id="5" name="Google Shape;211;p1" descr="Google Shape;211;p1">
            <a:extLst>
              <a:ext uri="{FF2B5EF4-FFF2-40B4-BE49-F238E27FC236}">
                <a16:creationId xmlns:a16="http://schemas.microsoft.com/office/drawing/2014/main" id="{3EBAF884-4E16-1B68-208B-16FB1FE76BBF}"/>
              </a:ext>
            </a:extLst>
          </p:cNvPr>
          <p:cNvPicPr>
            <a:picLocks noChangeAspect="1"/>
          </p:cNvPicPr>
          <p:nvPr/>
        </p:nvPicPr>
        <p:blipFill>
          <a:blip r:embed="rId2"/>
          <a:stretch>
            <a:fillRect/>
          </a:stretch>
        </p:blipFill>
        <p:spPr>
          <a:xfrm>
            <a:off x="7741920" y="13745"/>
            <a:ext cx="1402080" cy="387417"/>
          </a:xfrm>
          <a:prstGeom prst="rect">
            <a:avLst/>
          </a:prstGeom>
          <a:solidFill>
            <a:schemeClr val="bg1"/>
          </a:solidFill>
          <a:ln w="12700">
            <a:miter lim="400000"/>
          </a:ln>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Project Plan">
                <a:extLst>
                  <a:ext uri="{FF2B5EF4-FFF2-40B4-BE49-F238E27FC236}">
                    <a16:creationId xmlns:a16="http://schemas.microsoft.com/office/drawing/2014/main" id="{813FF403-1629-B641-AAE5-6546E77D9B5A}"/>
                  </a:ext>
                </a:extLst>
              </p:cNvPr>
              <p:cNvGraphicFramePr>
                <a:graphicFrameLocks noGrp="1"/>
              </p:cNvGraphicFramePr>
              <p:nvPr>
                <p:extLst>
                  <p:ext uri="{D42A27DB-BD31-4B8C-83A1-F6EECF244321}">
                    <p14:modId xmlns:p14="http://schemas.microsoft.com/office/powerpoint/2010/main" val="2853278718"/>
                  </p:ext>
                </p:extLst>
              </p:nvPr>
            </p:nvGraphicFramePr>
            <p:xfrm>
              <a:off x="194310" y="1297915"/>
              <a:ext cx="8755380" cy="311835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Project Plan">
                <a:extLst>
                  <a:ext uri="{FF2B5EF4-FFF2-40B4-BE49-F238E27FC236}">
                    <a16:creationId xmlns:a16="http://schemas.microsoft.com/office/drawing/2014/main" id="{813FF403-1629-B641-AAE5-6546E77D9B5A}"/>
                  </a:ext>
                </a:extLst>
              </p:cNvPr>
              <p:cNvPicPr>
                <a:picLocks noGrp="1" noRot="1" noChangeAspect="1" noMove="1" noResize="1" noEditPoints="1" noAdjustHandles="1" noChangeArrowheads="1" noChangeShapeType="1"/>
              </p:cNvPicPr>
              <p:nvPr/>
            </p:nvPicPr>
            <p:blipFill>
              <a:blip r:embed="rId4"/>
              <a:stretch>
                <a:fillRect/>
              </a:stretch>
            </p:blipFill>
            <p:spPr>
              <a:xfrm>
                <a:off x="194310" y="1297915"/>
                <a:ext cx="8755380" cy="3118355"/>
              </a:xfrm>
              <a:prstGeom prst="rect">
                <a:avLst/>
              </a:prstGeom>
            </p:spPr>
          </p:pic>
        </mc:Fallback>
      </mc:AlternateContent>
    </p:spTree>
    <p:extLst>
      <p:ext uri="{BB962C8B-B14F-4D97-AF65-F5344CB8AC3E}">
        <p14:creationId xmlns:p14="http://schemas.microsoft.com/office/powerpoint/2010/main" val="3634751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DB9C1-5F5C-8A3D-AB23-027685AB6AFE}"/>
              </a:ext>
            </a:extLst>
          </p:cNvPr>
          <p:cNvSpPr>
            <a:spLocks noGrp="1"/>
          </p:cNvSpPr>
          <p:nvPr>
            <p:ph type="body" idx="1"/>
          </p:nvPr>
        </p:nvSpPr>
        <p:spPr>
          <a:xfrm>
            <a:off x="150620" y="1274052"/>
            <a:ext cx="8770356" cy="3216172"/>
          </a:xfrm>
        </p:spPr>
        <p:txBody>
          <a:bodyPr/>
          <a:lstStyle/>
          <a:p>
            <a:pPr marL="152400" indent="0">
              <a:lnSpc>
                <a:spcPct val="150000"/>
              </a:lnSpc>
              <a:buNone/>
            </a:pPr>
            <a:r>
              <a:rPr lang="en-US" sz="1200" dirty="0"/>
              <a:t>Overall, the team did a great job in delivering the third deliverable on time and with good quality. However, during the course of deliverable 3 , it became clear that a technical paper was required, and this realization came rather late in the process. As a result, the team was under a great deal of stress to deliver the project on time, particularly given the mid-term exams that were taking place simultaneously.</a:t>
            </a:r>
          </a:p>
          <a:p>
            <a:pPr marL="152400" indent="0">
              <a:lnSpc>
                <a:spcPct val="150000"/>
              </a:lnSpc>
              <a:buNone/>
            </a:pPr>
            <a:endParaRPr lang="en-US" sz="1200" dirty="0"/>
          </a:p>
          <a:p>
            <a:pPr marL="152400" indent="0">
              <a:lnSpc>
                <a:spcPct val="150000"/>
              </a:lnSpc>
              <a:buNone/>
            </a:pPr>
            <a:r>
              <a:rPr lang="en-US" sz="1200" dirty="0"/>
              <a:t>Despite these challenges, the team pulled together and delivered everything needed for deliverable 3 on time. One area that could have been improved was communication. There were some breakdowns in communication regarding the technical paper, and the team could have benefited from more open and proactive communication about this requirement.</a:t>
            </a:r>
          </a:p>
        </p:txBody>
      </p:sp>
      <p:sp>
        <p:nvSpPr>
          <p:cNvPr id="3" name="Title 2">
            <a:extLst>
              <a:ext uri="{FF2B5EF4-FFF2-40B4-BE49-F238E27FC236}">
                <a16:creationId xmlns:a16="http://schemas.microsoft.com/office/drawing/2014/main" id="{18C82B7F-BF3F-91C4-A529-F3FAD4E04B2F}"/>
              </a:ext>
            </a:extLst>
          </p:cNvPr>
          <p:cNvSpPr>
            <a:spLocks noGrp="1"/>
          </p:cNvSpPr>
          <p:nvPr>
            <p:ph type="title"/>
          </p:nvPr>
        </p:nvSpPr>
        <p:spPr>
          <a:xfrm>
            <a:off x="522000" y="156117"/>
            <a:ext cx="8100000" cy="572700"/>
          </a:xfrm>
        </p:spPr>
        <p:txBody>
          <a:bodyPr/>
          <a:lstStyle/>
          <a:p>
            <a:r>
              <a:rPr lang="en-US" dirty="0"/>
              <a:t>Retrospective</a:t>
            </a:r>
          </a:p>
        </p:txBody>
      </p:sp>
    </p:spTree>
    <p:extLst>
      <p:ext uri="{BB962C8B-B14F-4D97-AF65-F5344CB8AC3E}">
        <p14:creationId xmlns:p14="http://schemas.microsoft.com/office/powerpoint/2010/main" val="3297744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7"/>
        <p:cNvGrpSpPr/>
        <p:nvPr/>
      </p:nvGrpSpPr>
      <p:grpSpPr>
        <a:xfrm>
          <a:off x="0" y="0"/>
          <a:ext cx="0" cy="0"/>
          <a:chOff x="0" y="0"/>
          <a:chExt cx="0" cy="0"/>
        </a:xfrm>
      </p:grpSpPr>
      <p:sp>
        <p:nvSpPr>
          <p:cNvPr id="3309" name="Google Shape;3309;p73"/>
          <p:cNvSpPr txBox="1">
            <a:spLocks noGrp="1"/>
          </p:cNvSpPr>
          <p:nvPr>
            <p:ph type="title"/>
          </p:nvPr>
        </p:nvSpPr>
        <p:spPr>
          <a:xfrm>
            <a:off x="616200" y="491400"/>
            <a:ext cx="4032000" cy="9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Thank you</a:t>
            </a:r>
            <a:endParaRPr dirty="0"/>
          </a:p>
        </p:txBody>
      </p:sp>
      <p:grpSp>
        <p:nvGrpSpPr>
          <p:cNvPr id="3311" name="Google Shape;3311;p73"/>
          <p:cNvGrpSpPr/>
          <p:nvPr/>
        </p:nvGrpSpPr>
        <p:grpSpPr>
          <a:xfrm>
            <a:off x="4828840" y="911562"/>
            <a:ext cx="3658429" cy="3575323"/>
            <a:chOff x="4981419" y="541059"/>
            <a:chExt cx="3959767" cy="3869816"/>
          </a:xfrm>
        </p:grpSpPr>
        <p:sp>
          <p:nvSpPr>
            <p:cNvPr id="3312" name="Google Shape;3312;p73"/>
            <p:cNvSpPr/>
            <p:nvPr/>
          </p:nvSpPr>
          <p:spPr>
            <a:xfrm>
              <a:off x="4981419" y="2256088"/>
              <a:ext cx="3945689" cy="2154787"/>
            </a:xfrm>
            <a:custGeom>
              <a:avLst/>
              <a:gdLst/>
              <a:ahLst/>
              <a:cxnLst/>
              <a:rect l="l" t="t" r="r" b="b"/>
              <a:pathLst>
                <a:path w="196474" h="107578" extrusionOk="0">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3"/>
            <p:cNvSpPr/>
            <p:nvPr/>
          </p:nvSpPr>
          <p:spPr>
            <a:xfrm>
              <a:off x="7573247" y="2743157"/>
              <a:ext cx="1166974" cy="672187"/>
            </a:xfrm>
            <a:custGeom>
              <a:avLst/>
              <a:gdLst/>
              <a:ahLst/>
              <a:cxnLst/>
              <a:rect l="l" t="t" r="r" b="b"/>
              <a:pathLst>
                <a:path w="58109" h="33559" extrusionOk="0">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3"/>
            <p:cNvSpPr/>
            <p:nvPr/>
          </p:nvSpPr>
          <p:spPr>
            <a:xfrm>
              <a:off x="5590341" y="2721785"/>
              <a:ext cx="2253558" cy="1298224"/>
            </a:xfrm>
            <a:custGeom>
              <a:avLst/>
              <a:gdLst/>
              <a:ahLst/>
              <a:cxnLst/>
              <a:rect l="l" t="t" r="r" b="b"/>
              <a:pathLst>
                <a:path w="112215" h="64814" extrusionOk="0">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3"/>
            <p:cNvSpPr/>
            <p:nvPr/>
          </p:nvSpPr>
          <p:spPr>
            <a:xfrm>
              <a:off x="5522020" y="2701074"/>
              <a:ext cx="1122090" cy="646108"/>
            </a:xfrm>
            <a:custGeom>
              <a:avLst/>
              <a:gdLst/>
              <a:ahLst/>
              <a:cxnLst/>
              <a:rect l="l" t="t" r="r" b="b"/>
              <a:pathLst>
                <a:path w="55874" h="32257" extrusionOk="0">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3"/>
            <p:cNvSpPr/>
            <p:nvPr/>
          </p:nvSpPr>
          <p:spPr>
            <a:xfrm>
              <a:off x="5156920" y="3456746"/>
              <a:ext cx="828684" cy="477075"/>
            </a:xfrm>
            <a:custGeom>
              <a:avLst/>
              <a:gdLst/>
              <a:ahLst/>
              <a:cxnLst/>
              <a:rect l="l" t="t" r="r" b="b"/>
              <a:pathLst>
                <a:path w="41264" h="23818" extrusionOk="0">
                  <a:moveTo>
                    <a:pt x="19848" y="0"/>
                  </a:moveTo>
                  <a:lnTo>
                    <a:pt x="1" y="11475"/>
                  </a:lnTo>
                  <a:lnTo>
                    <a:pt x="21383" y="23817"/>
                  </a:lnTo>
                  <a:lnTo>
                    <a:pt x="41264" y="12342"/>
                  </a:lnTo>
                  <a:lnTo>
                    <a:pt x="198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3"/>
            <p:cNvSpPr/>
            <p:nvPr/>
          </p:nvSpPr>
          <p:spPr>
            <a:xfrm>
              <a:off x="5629200" y="3751387"/>
              <a:ext cx="751648" cy="431647"/>
            </a:xfrm>
            <a:custGeom>
              <a:avLst/>
              <a:gdLst/>
              <a:ahLst/>
              <a:cxnLst/>
              <a:rect l="l" t="t" r="r" b="b"/>
              <a:pathLst>
                <a:path w="37428" h="21550" extrusionOk="0">
                  <a:moveTo>
                    <a:pt x="16045" y="1"/>
                  </a:moveTo>
                  <a:lnTo>
                    <a:pt x="1" y="9207"/>
                  </a:lnTo>
                  <a:lnTo>
                    <a:pt x="21383" y="21549"/>
                  </a:lnTo>
                  <a:lnTo>
                    <a:pt x="37427" y="12343"/>
                  </a:lnTo>
                  <a:lnTo>
                    <a:pt x="1604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3"/>
            <p:cNvSpPr/>
            <p:nvPr/>
          </p:nvSpPr>
          <p:spPr>
            <a:xfrm>
              <a:off x="6424367" y="541059"/>
              <a:ext cx="412013" cy="513289"/>
            </a:xfrm>
            <a:custGeom>
              <a:avLst/>
              <a:gdLst/>
              <a:ahLst/>
              <a:cxnLst/>
              <a:rect l="l" t="t" r="r" b="b"/>
              <a:pathLst>
                <a:path w="20516" h="25626" extrusionOk="0">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3"/>
            <p:cNvSpPr/>
            <p:nvPr/>
          </p:nvSpPr>
          <p:spPr>
            <a:xfrm>
              <a:off x="6427058" y="736712"/>
              <a:ext cx="96476" cy="305377"/>
            </a:xfrm>
            <a:custGeom>
              <a:avLst/>
              <a:gdLst/>
              <a:ahLst/>
              <a:cxnLst/>
              <a:rect l="l" t="t" r="r" b="b"/>
              <a:pathLst>
                <a:path w="4804" h="15246" extrusionOk="0">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3"/>
            <p:cNvSpPr/>
            <p:nvPr/>
          </p:nvSpPr>
          <p:spPr>
            <a:xfrm>
              <a:off x="6459210" y="561189"/>
              <a:ext cx="377169" cy="492718"/>
            </a:xfrm>
            <a:custGeom>
              <a:avLst/>
              <a:gdLst/>
              <a:ahLst/>
              <a:cxnLst/>
              <a:rect l="l" t="t" r="r" b="b"/>
              <a:pathLst>
                <a:path w="18781" h="24599" extrusionOk="0">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3"/>
            <p:cNvSpPr/>
            <p:nvPr/>
          </p:nvSpPr>
          <p:spPr>
            <a:xfrm>
              <a:off x="6498050" y="599627"/>
              <a:ext cx="299470" cy="416484"/>
            </a:xfrm>
            <a:custGeom>
              <a:avLst/>
              <a:gdLst/>
              <a:ahLst/>
              <a:cxnLst/>
              <a:rect l="l" t="t" r="r" b="b"/>
              <a:pathLst>
                <a:path w="14912" h="20793" extrusionOk="0">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3"/>
            <p:cNvSpPr/>
            <p:nvPr/>
          </p:nvSpPr>
          <p:spPr>
            <a:xfrm>
              <a:off x="6648106" y="665766"/>
              <a:ext cx="13435" cy="171857"/>
            </a:xfrm>
            <a:custGeom>
              <a:avLst/>
              <a:gdLst/>
              <a:ahLst/>
              <a:cxnLst/>
              <a:rect l="l" t="t" r="r" b="b"/>
              <a:pathLst>
                <a:path w="669" h="8580" extrusionOk="0">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3"/>
            <p:cNvSpPr/>
            <p:nvPr/>
          </p:nvSpPr>
          <p:spPr>
            <a:xfrm>
              <a:off x="6597880" y="837603"/>
              <a:ext cx="54946" cy="78458"/>
            </a:xfrm>
            <a:custGeom>
              <a:avLst/>
              <a:gdLst/>
              <a:ahLst/>
              <a:cxnLst/>
              <a:rect l="l" t="t" r="r" b="b"/>
              <a:pathLst>
                <a:path w="2736" h="3917" extrusionOk="0">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3"/>
            <p:cNvSpPr/>
            <p:nvPr/>
          </p:nvSpPr>
          <p:spPr>
            <a:xfrm>
              <a:off x="6652805" y="818655"/>
              <a:ext cx="41551" cy="87852"/>
            </a:xfrm>
            <a:custGeom>
              <a:avLst/>
              <a:gdLst/>
              <a:ahLst/>
              <a:cxnLst/>
              <a:rect l="l" t="t" r="r" b="b"/>
              <a:pathLst>
                <a:path w="2069" h="4386" extrusionOk="0">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3"/>
            <p:cNvSpPr/>
            <p:nvPr/>
          </p:nvSpPr>
          <p:spPr>
            <a:xfrm>
              <a:off x="6633526" y="792756"/>
              <a:ext cx="44443" cy="58347"/>
            </a:xfrm>
            <a:custGeom>
              <a:avLst/>
              <a:gdLst/>
              <a:ahLst/>
              <a:cxnLst/>
              <a:rect l="l" t="t" r="r" b="b"/>
              <a:pathLst>
                <a:path w="2213" h="2913" extrusionOk="0">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3"/>
            <p:cNvSpPr/>
            <p:nvPr/>
          </p:nvSpPr>
          <p:spPr>
            <a:xfrm>
              <a:off x="6033160" y="2571620"/>
              <a:ext cx="22111" cy="724786"/>
            </a:xfrm>
            <a:custGeom>
              <a:avLst/>
              <a:gdLst/>
              <a:ahLst/>
              <a:cxnLst/>
              <a:rect l="l" t="t" r="r" b="b"/>
              <a:pathLst>
                <a:path w="1101" h="36185" extrusionOk="0">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3"/>
            <p:cNvSpPr/>
            <p:nvPr/>
          </p:nvSpPr>
          <p:spPr>
            <a:xfrm>
              <a:off x="6250352" y="2472752"/>
              <a:ext cx="242376" cy="567750"/>
            </a:xfrm>
            <a:custGeom>
              <a:avLst/>
              <a:gdLst/>
              <a:ahLst/>
              <a:cxnLst/>
              <a:rect l="l" t="t" r="r" b="b"/>
              <a:pathLst>
                <a:path w="12069" h="28345" extrusionOk="0">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3"/>
            <p:cNvSpPr/>
            <p:nvPr/>
          </p:nvSpPr>
          <p:spPr>
            <a:xfrm>
              <a:off x="5619822" y="2520003"/>
              <a:ext cx="850112" cy="455022"/>
            </a:xfrm>
            <a:custGeom>
              <a:avLst/>
              <a:gdLst/>
              <a:ahLst/>
              <a:cxnLst/>
              <a:rect l="l" t="t" r="r" b="b"/>
              <a:pathLst>
                <a:path w="42331" h="22717" extrusionOk="0">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3"/>
            <p:cNvSpPr/>
            <p:nvPr/>
          </p:nvSpPr>
          <p:spPr>
            <a:xfrm>
              <a:off x="5595703" y="2473073"/>
              <a:ext cx="242376" cy="567430"/>
            </a:xfrm>
            <a:custGeom>
              <a:avLst/>
              <a:gdLst/>
              <a:ahLst/>
              <a:cxnLst/>
              <a:rect l="l" t="t" r="r" b="b"/>
              <a:pathLst>
                <a:path w="12069" h="28329" extrusionOk="0">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3"/>
            <p:cNvSpPr/>
            <p:nvPr/>
          </p:nvSpPr>
          <p:spPr>
            <a:xfrm>
              <a:off x="6442461" y="2958300"/>
              <a:ext cx="51592" cy="84887"/>
            </a:xfrm>
            <a:custGeom>
              <a:avLst/>
              <a:gdLst/>
              <a:ahLst/>
              <a:cxnLst/>
              <a:rect l="l" t="t" r="r" b="b"/>
              <a:pathLst>
                <a:path w="2569" h="4238" extrusionOk="0">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3"/>
            <p:cNvSpPr/>
            <p:nvPr/>
          </p:nvSpPr>
          <p:spPr>
            <a:xfrm>
              <a:off x="5594377" y="2958300"/>
              <a:ext cx="51592" cy="84887"/>
            </a:xfrm>
            <a:custGeom>
              <a:avLst/>
              <a:gdLst/>
              <a:ahLst/>
              <a:cxnLst/>
              <a:rect l="l" t="t" r="r" b="b"/>
              <a:pathLst>
                <a:path w="2569" h="4238" extrusionOk="0">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3"/>
            <p:cNvSpPr/>
            <p:nvPr/>
          </p:nvSpPr>
          <p:spPr>
            <a:xfrm>
              <a:off x="6031814" y="3227903"/>
              <a:ext cx="24802" cy="72509"/>
            </a:xfrm>
            <a:custGeom>
              <a:avLst/>
              <a:gdLst/>
              <a:ahLst/>
              <a:cxnLst/>
              <a:rect l="l" t="t" r="r" b="b"/>
              <a:pathLst>
                <a:path w="1235" h="3620" extrusionOk="0">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3"/>
            <p:cNvSpPr/>
            <p:nvPr/>
          </p:nvSpPr>
          <p:spPr>
            <a:xfrm>
              <a:off x="5539432" y="1694647"/>
              <a:ext cx="995490" cy="1075451"/>
            </a:xfrm>
            <a:custGeom>
              <a:avLst/>
              <a:gdLst/>
              <a:ahLst/>
              <a:cxnLst/>
              <a:rect l="l" t="t" r="r" b="b"/>
              <a:pathLst>
                <a:path w="49570" h="53692" extrusionOk="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3"/>
            <p:cNvSpPr/>
            <p:nvPr/>
          </p:nvSpPr>
          <p:spPr>
            <a:xfrm>
              <a:off x="5609781" y="2183920"/>
              <a:ext cx="939881" cy="547820"/>
            </a:xfrm>
            <a:custGeom>
              <a:avLst/>
              <a:gdLst/>
              <a:ahLst/>
              <a:cxnLst/>
              <a:rect l="l" t="t" r="r" b="b"/>
              <a:pathLst>
                <a:path w="46801" h="27350" extrusionOk="0">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3"/>
            <p:cNvSpPr/>
            <p:nvPr/>
          </p:nvSpPr>
          <p:spPr>
            <a:xfrm>
              <a:off x="5570921" y="1694367"/>
              <a:ext cx="342346" cy="200280"/>
            </a:xfrm>
            <a:custGeom>
              <a:avLst/>
              <a:gdLst/>
              <a:ahLst/>
              <a:cxnLst/>
              <a:rect l="l" t="t" r="r" b="b"/>
              <a:pathLst>
                <a:path w="17047" h="9999" extrusionOk="0">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3"/>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3"/>
            <p:cNvSpPr/>
            <p:nvPr/>
          </p:nvSpPr>
          <p:spPr>
            <a:xfrm>
              <a:off x="8268583" y="3106642"/>
              <a:ext cx="308186" cy="149103"/>
            </a:xfrm>
            <a:custGeom>
              <a:avLst/>
              <a:gdLst/>
              <a:ahLst/>
              <a:cxnLst/>
              <a:rect l="l" t="t" r="r" b="b"/>
              <a:pathLst>
                <a:path w="15346" h="7444" extrusionOk="0">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3"/>
            <p:cNvSpPr/>
            <p:nvPr/>
          </p:nvSpPr>
          <p:spPr>
            <a:xfrm>
              <a:off x="8263221" y="3001384"/>
              <a:ext cx="328951" cy="235292"/>
            </a:xfrm>
            <a:custGeom>
              <a:avLst/>
              <a:gdLst/>
              <a:ahLst/>
              <a:cxnLst/>
              <a:rect l="l" t="t" r="r" b="b"/>
              <a:pathLst>
                <a:path w="16380" h="11747" extrusionOk="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3"/>
            <p:cNvSpPr/>
            <p:nvPr/>
          </p:nvSpPr>
          <p:spPr>
            <a:xfrm>
              <a:off x="8418640" y="3125149"/>
              <a:ext cx="168171" cy="117095"/>
            </a:xfrm>
            <a:custGeom>
              <a:avLst/>
              <a:gdLst/>
              <a:ahLst/>
              <a:cxnLst/>
              <a:rect l="l" t="t" r="r" b="b"/>
              <a:pathLst>
                <a:path w="8374" h="5846" extrusionOk="0">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3"/>
            <p:cNvSpPr/>
            <p:nvPr/>
          </p:nvSpPr>
          <p:spPr>
            <a:xfrm>
              <a:off x="7689806" y="2793272"/>
              <a:ext cx="232475" cy="271847"/>
            </a:xfrm>
            <a:custGeom>
              <a:avLst/>
              <a:gdLst/>
              <a:ahLst/>
              <a:cxnLst/>
              <a:rect l="l" t="t" r="r" b="b"/>
              <a:pathLst>
                <a:path w="11576" h="13572" extrusionOk="0">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3"/>
            <p:cNvSpPr/>
            <p:nvPr/>
          </p:nvSpPr>
          <p:spPr>
            <a:xfrm>
              <a:off x="7699847" y="2737429"/>
              <a:ext cx="217072" cy="299789"/>
            </a:xfrm>
            <a:custGeom>
              <a:avLst/>
              <a:gdLst/>
              <a:ahLst/>
              <a:cxnLst/>
              <a:rect l="l" t="t" r="r" b="b"/>
              <a:pathLst>
                <a:path w="10809" h="14967" extrusionOk="0">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3"/>
            <p:cNvSpPr/>
            <p:nvPr/>
          </p:nvSpPr>
          <p:spPr>
            <a:xfrm>
              <a:off x="7764151" y="2942496"/>
              <a:ext cx="178212" cy="105378"/>
            </a:xfrm>
            <a:custGeom>
              <a:avLst/>
              <a:gdLst/>
              <a:ahLst/>
              <a:cxnLst/>
              <a:rect l="l" t="t" r="r" b="b"/>
              <a:pathLst>
                <a:path w="8874" h="5261" extrusionOk="0">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3"/>
            <p:cNvSpPr/>
            <p:nvPr/>
          </p:nvSpPr>
          <p:spPr>
            <a:xfrm>
              <a:off x="7737361" y="1782378"/>
              <a:ext cx="646476" cy="1049672"/>
            </a:xfrm>
            <a:custGeom>
              <a:avLst/>
              <a:gdLst/>
              <a:ahLst/>
              <a:cxnLst/>
              <a:rect l="l" t="t" r="r" b="b"/>
              <a:pathLst>
                <a:path w="32191" h="52405" extrusionOk="0">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3"/>
            <p:cNvSpPr/>
            <p:nvPr/>
          </p:nvSpPr>
          <p:spPr>
            <a:xfrm>
              <a:off x="8044844" y="2286814"/>
              <a:ext cx="98505" cy="304035"/>
            </a:xfrm>
            <a:custGeom>
              <a:avLst/>
              <a:gdLst/>
              <a:ahLst/>
              <a:cxnLst/>
              <a:rect l="l" t="t" r="r" b="b"/>
              <a:pathLst>
                <a:path w="4905" h="15179" extrusionOk="0">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3"/>
            <p:cNvSpPr/>
            <p:nvPr/>
          </p:nvSpPr>
          <p:spPr>
            <a:xfrm>
              <a:off x="8235086" y="1921346"/>
              <a:ext cx="122624" cy="352127"/>
            </a:xfrm>
            <a:custGeom>
              <a:avLst/>
              <a:gdLst/>
              <a:ahLst/>
              <a:cxnLst/>
              <a:rect l="l" t="t" r="r" b="b"/>
              <a:pathLst>
                <a:path w="6106" h="17580" extrusionOk="0">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3"/>
            <p:cNvSpPr/>
            <p:nvPr/>
          </p:nvSpPr>
          <p:spPr>
            <a:xfrm>
              <a:off x="7948388" y="1792393"/>
              <a:ext cx="447498" cy="1254900"/>
            </a:xfrm>
            <a:custGeom>
              <a:avLst/>
              <a:gdLst/>
              <a:ahLst/>
              <a:cxnLst/>
              <a:rect l="l" t="t" r="r" b="b"/>
              <a:pathLst>
                <a:path w="22283" h="62651" extrusionOk="0">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3"/>
            <p:cNvSpPr/>
            <p:nvPr/>
          </p:nvSpPr>
          <p:spPr>
            <a:xfrm>
              <a:off x="7967808" y="795961"/>
              <a:ext cx="111217" cy="302253"/>
            </a:xfrm>
            <a:custGeom>
              <a:avLst/>
              <a:gdLst/>
              <a:ahLst/>
              <a:cxnLst/>
              <a:rect l="l" t="t" r="r" b="b"/>
              <a:pathLst>
                <a:path w="5538" h="15090" extrusionOk="0">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3"/>
            <p:cNvSpPr/>
            <p:nvPr/>
          </p:nvSpPr>
          <p:spPr>
            <a:xfrm>
              <a:off x="8103786" y="776812"/>
              <a:ext cx="221771" cy="189384"/>
            </a:xfrm>
            <a:custGeom>
              <a:avLst/>
              <a:gdLst/>
              <a:ahLst/>
              <a:cxnLst/>
              <a:rect l="l" t="t" r="r" b="b"/>
              <a:pathLst>
                <a:path w="11043" h="9455" extrusionOk="0">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3"/>
            <p:cNvSpPr/>
            <p:nvPr/>
          </p:nvSpPr>
          <p:spPr>
            <a:xfrm>
              <a:off x="7943026" y="821499"/>
              <a:ext cx="370462" cy="425698"/>
            </a:xfrm>
            <a:custGeom>
              <a:avLst/>
              <a:gdLst/>
              <a:ahLst/>
              <a:cxnLst/>
              <a:rect l="l" t="t" r="r" b="b"/>
              <a:pathLst>
                <a:path w="18447" h="21253" extrusionOk="0">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3"/>
            <p:cNvSpPr/>
            <p:nvPr/>
          </p:nvSpPr>
          <p:spPr>
            <a:xfrm>
              <a:off x="8142646" y="951854"/>
              <a:ext cx="28838" cy="28763"/>
            </a:xfrm>
            <a:custGeom>
              <a:avLst/>
              <a:gdLst/>
              <a:ahLst/>
              <a:cxnLst/>
              <a:rect l="l" t="t" r="r" b="b"/>
              <a:pathLst>
                <a:path w="1436" h="1436" extrusionOk="0">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3"/>
            <p:cNvSpPr/>
            <p:nvPr/>
          </p:nvSpPr>
          <p:spPr>
            <a:xfrm>
              <a:off x="8252517" y="946526"/>
              <a:ext cx="28818" cy="28743"/>
            </a:xfrm>
            <a:custGeom>
              <a:avLst/>
              <a:gdLst/>
              <a:ahLst/>
              <a:cxnLst/>
              <a:rect l="l" t="t" r="r" b="b"/>
              <a:pathLst>
                <a:path w="1435" h="1435" extrusionOk="0">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3"/>
            <p:cNvSpPr/>
            <p:nvPr/>
          </p:nvSpPr>
          <p:spPr>
            <a:xfrm>
              <a:off x="8066955" y="1086156"/>
              <a:ext cx="125957" cy="76855"/>
            </a:xfrm>
            <a:custGeom>
              <a:avLst/>
              <a:gdLst/>
              <a:ahLst/>
              <a:cxnLst/>
              <a:rect l="l" t="t" r="r" b="b"/>
              <a:pathLst>
                <a:path w="6272" h="3837" extrusionOk="0">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3"/>
            <p:cNvSpPr/>
            <p:nvPr/>
          </p:nvSpPr>
          <p:spPr>
            <a:xfrm>
              <a:off x="8008675" y="717103"/>
              <a:ext cx="311520" cy="184877"/>
            </a:xfrm>
            <a:custGeom>
              <a:avLst/>
              <a:gdLst/>
              <a:ahLst/>
              <a:cxnLst/>
              <a:rect l="l" t="t" r="r" b="b"/>
              <a:pathLst>
                <a:path w="15512" h="9230" extrusionOk="0">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3"/>
            <p:cNvSpPr/>
            <p:nvPr/>
          </p:nvSpPr>
          <p:spPr>
            <a:xfrm>
              <a:off x="8118527" y="917683"/>
              <a:ext cx="33518" cy="26179"/>
            </a:xfrm>
            <a:custGeom>
              <a:avLst/>
              <a:gdLst/>
              <a:ahLst/>
              <a:cxnLst/>
              <a:rect l="l" t="t" r="r" b="b"/>
              <a:pathLst>
                <a:path w="1669" h="1307" extrusionOk="0">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3"/>
            <p:cNvSpPr/>
            <p:nvPr/>
          </p:nvSpPr>
          <p:spPr>
            <a:xfrm>
              <a:off x="8169436" y="1055430"/>
              <a:ext cx="49604" cy="30806"/>
            </a:xfrm>
            <a:custGeom>
              <a:avLst/>
              <a:gdLst/>
              <a:ahLst/>
              <a:cxnLst/>
              <a:rect l="l" t="t" r="r" b="b"/>
              <a:pathLst>
                <a:path w="2470" h="1538" extrusionOk="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3"/>
            <p:cNvSpPr/>
            <p:nvPr/>
          </p:nvSpPr>
          <p:spPr>
            <a:xfrm>
              <a:off x="8172127" y="1064123"/>
              <a:ext cx="26810" cy="22053"/>
            </a:xfrm>
            <a:custGeom>
              <a:avLst/>
              <a:gdLst/>
              <a:ahLst/>
              <a:cxnLst/>
              <a:rect l="l" t="t" r="r" b="b"/>
              <a:pathLst>
                <a:path w="1335" h="1101" extrusionOk="0">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3"/>
            <p:cNvSpPr/>
            <p:nvPr/>
          </p:nvSpPr>
          <p:spPr>
            <a:xfrm>
              <a:off x="8261896" y="910893"/>
              <a:ext cx="34180" cy="24296"/>
            </a:xfrm>
            <a:custGeom>
              <a:avLst/>
              <a:gdLst/>
              <a:ahLst/>
              <a:cxnLst/>
              <a:rect l="l" t="t" r="r" b="b"/>
              <a:pathLst>
                <a:path w="1702" h="1213" extrusionOk="0">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3"/>
            <p:cNvSpPr/>
            <p:nvPr/>
          </p:nvSpPr>
          <p:spPr>
            <a:xfrm>
              <a:off x="8206287" y="946526"/>
              <a:ext cx="55629" cy="92218"/>
            </a:xfrm>
            <a:custGeom>
              <a:avLst/>
              <a:gdLst/>
              <a:ahLst/>
              <a:cxnLst/>
              <a:rect l="l" t="t" r="r" b="b"/>
              <a:pathLst>
                <a:path w="2770" h="4604" extrusionOk="0">
                  <a:moveTo>
                    <a:pt x="1" y="0"/>
                  </a:moveTo>
                  <a:lnTo>
                    <a:pt x="401" y="4603"/>
                  </a:lnTo>
                  <a:lnTo>
                    <a:pt x="2769" y="3770"/>
                  </a:lnTo>
                  <a:lnTo>
                    <a:pt x="1"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3"/>
            <p:cNvSpPr/>
            <p:nvPr/>
          </p:nvSpPr>
          <p:spPr>
            <a:xfrm>
              <a:off x="8323529" y="1148128"/>
              <a:ext cx="617657" cy="467440"/>
            </a:xfrm>
            <a:custGeom>
              <a:avLst/>
              <a:gdLst/>
              <a:ahLst/>
              <a:cxnLst/>
              <a:rect l="l" t="t" r="r" b="b"/>
              <a:pathLst>
                <a:path w="30756" h="23337" extrusionOk="0">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3"/>
            <p:cNvSpPr/>
            <p:nvPr/>
          </p:nvSpPr>
          <p:spPr>
            <a:xfrm>
              <a:off x="8323529" y="1238504"/>
              <a:ext cx="403297" cy="381451"/>
            </a:xfrm>
            <a:custGeom>
              <a:avLst/>
              <a:gdLst/>
              <a:ahLst/>
              <a:cxnLst/>
              <a:rect l="l" t="t" r="r" b="b"/>
              <a:pathLst>
                <a:path w="20082" h="19044" extrusionOk="0">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3"/>
            <p:cNvSpPr/>
            <p:nvPr/>
          </p:nvSpPr>
          <p:spPr>
            <a:xfrm>
              <a:off x="7857273" y="1182380"/>
              <a:ext cx="528571" cy="698927"/>
            </a:xfrm>
            <a:custGeom>
              <a:avLst/>
              <a:gdLst/>
              <a:ahLst/>
              <a:cxnLst/>
              <a:rect l="l" t="t" r="r" b="b"/>
              <a:pathLst>
                <a:path w="26320" h="34894" extrusionOk="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3"/>
            <p:cNvSpPr/>
            <p:nvPr/>
          </p:nvSpPr>
          <p:spPr>
            <a:xfrm>
              <a:off x="8112502" y="1215109"/>
              <a:ext cx="221088" cy="687550"/>
            </a:xfrm>
            <a:custGeom>
              <a:avLst/>
              <a:gdLst/>
              <a:ahLst/>
              <a:cxnLst/>
              <a:rect l="l" t="t" r="r" b="b"/>
              <a:pathLst>
                <a:path w="11009" h="34326" extrusionOk="0">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3"/>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3"/>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3"/>
            <p:cNvSpPr/>
            <p:nvPr/>
          </p:nvSpPr>
          <p:spPr>
            <a:xfrm>
              <a:off x="8184859" y="1159666"/>
              <a:ext cx="54283" cy="91717"/>
            </a:xfrm>
            <a:custGeom>
              <a:avLst/>
              <a:gdLst/>
              <a:ahLst/>
              <a:cxnLst/>
              <a:rect l="l" t="t" r="r" b="b"/>
              <a:pathLst>
                <a:path w="2703" h="4579" extrusionOk="0">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3"/>
            <p:cNvSpPr/>
            <p:nvPr/>
          </p:nvSpPr>
          <p:spPr>
            <a:xfrm>
              <a:off x="7983211" y="1123572"/>
              <a:ext cx="201668" cy="163044"/>
            </a:xfrm>
            <a:custGeom>
              <a:avLst/>
              <a:gdLst/>
              <a:ahLst/>
              <a:cxnLst/>
              <a:rect l="l" t="t" r="r" b="b"/>
              <a:pathLst>
                <a:path w="10042" h="8140" extrusionOk="0">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3"/>
            <p:cNvSpPr/>
            <p:nvPr/>
          </p:nvSpPr>
          <p:spPr>
            <a:xfrm>
              <a:off x="8194238" y="1356761"/>
              <a:ext cx="96476" cy="387540"/>
            </a:xfrm>
            <a:custGeom>
              <a:avLst/>
              <a:gdLst/>
              <a:ahLst/>
              <a:cxnLst/>
              <a:rect l="l" t="t" r="r" b="b"/>
              <a:pathLst>
                <a:path w="4804" h="19348" extrusionOk="0">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3"/>
            <p:cNvSpPr/>
            <p:nvPr/>
          </p:nvSpPr>
          <p:spPr>
            <a:xfrm>
              <a:off x="8194238" y="1356761"/>
              <a:ext cx="28156" cy="14722"/>
            </a:xfrm>
            <a:custGeom>
              <a:avLst/>
              <a:gdLst/>
              <a:ahLst/>
              <a:cxnLst/>
              <a:rect l="l" t="t" r="r" b="b"/>
              <a:pathLst>
                <a:path w="1402" h="735" extrusionOk="0">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3"/>
            <p:cNvSpPr/>
            <p:nvPr/>
          </p:nvSpPr>
          <p:spPr>
            <a:xfrm>
              <a:off x="8174135" y="1294628"/>
              <a:ext cx="56291" cy="66860"/>
            </a:xfrm>
            <a:custGeom>
              <a:avLst/>
              <a:gdLst/>
              <a:ahLst/>
              <a:cxnLst/>
              <a:rect l="l" t="t" r="r" b="b"/>
              <a:pathLst>
                <a:path w="2803" h="3338" extrusionOk="0">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3"/>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3"/>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3"/>
            <p:cNvSpPr/>
            <p:nvPr/>
          </p:nvSpPr>
          <p:spPr>
            <a:xfrm>
              <a:off x="7974515" y="1999524"/>
              <a:ext cx="19440" cy="169714"/>
            </a:xfrm>
            <a:custGeom>
              <a:avLst/>
              <a:gdLst/>
              <a:ahLst/>
              <a:cxnLst/>
              <a:rect l="l" t="t" r="r" b="b"/>
              <a:pathLst>
                <a:path w="968" h="8473" extrusionOk="0">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3"/>
            <p:cNvSpPr/>
            <p:nvPr/>
          </p:nvSpPr>
          <p:spPr>
            <a:xfrm>
              <a:off x="7837854" y="1921346"/>
              <a:ext cx="19440" cy="169734"/>
            </a:xfrm>
            <a:custGeom>
              <a:avLst/>
              <a:gdLst/>
              <a:ahLst/>
              <a:cxnLst/>
              <a:rect l="l" t="t" r="r" b="b"/>
              <a:pathLst>
                <a:path w="968" h="8474" extrusionOk="0">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3"/>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3"/>
            <p:cNvSpPr/>
            <p:nvPr/>
          </p:nvSpPr>
          <p:spPr>
            <a:xfrm>
              <a:off x="7895450" y="1963430"/>
              <a:ext cx="53620" cy="58828"/>
            </a:xfrm>
            <a:custGeom>
              <a:avLst/>
              <a:gdLst/>
              <a:ahLst/>
              <a:cxnLst/>
              <a:rect l="l" t="t" r="r" b="b"/>
              <a:pathLst>
                <a:path w="2670" h="2937" extrusionOk="0">
                  <a:moveTo>
                    <a:pt x="101" y="1"/>
                  </a:moveTo>
                  <a:lnTo>
                    <a:pt x="1" y="1435"/>
                  </a:lnTo>
                  <a:lnTo>
                    <a:pt x="2569" y="2936"/>
                  </a:lnTo>
                  <a:lnTo>
                    <a:pt x="2669" y="1502"/>
                  </a:lnTo>
                  <a:lnTo>
                    <a:pt x="1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3"/>
            <p:cNvSpPr/>
            <p:nvPr/>
          </p:nvSpPr>
          <p:spPr>
            <a:xfrm>
              <a:off x="7697839" y="1251203"/>
              <a:ext cx="375824" cy="855241"/>
            </a:xfrm>
            <a:custGeom>
              <a:avLst/>
              <a:gdLst/>
              <a:ahLst/>
              <a:cxnLst/>
              <a:rect l="l" t="t" r="r" b="b"/>
              <a:pathLst>
                <a:path w="18714" h="42698" extrusionOk="0">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3"/>
            <p:cNvSpPr/>
            <p:nvPr/>
          </p:nvSpPr>
          <p:spPr>
            <a:xfrm>
              <a:off x="7691814" y="1243171"/>
              <a:ext cx="249887" cy="557255"/>
            </a:xfrm>
            <a:custGeom>
              <a:avLst/>
              <a:gdLst/>
              <a:ahLst/>
              <a:cxnLst/>
              <a:rect l="l" t="t" r="r" b="b"/>
              <a:pathLst>
                <a:path w="12443" h="27821" extrusionOk="0">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3"/>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3"/>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3"/>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3"/>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3"/>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3"/>
            <p:cNvSpPr/>
            <p:nvPr/>
          </p:nvSpPr>
          <p:spPr>
            <a:xfrm>
              <a:off x="6121583" y="2425121"/>
              <a:ext cx="546646" cy="313389"/>
            </a:xfrm>
            <a:custGeom>
              <a:avLst/>
              <a:gdLst/>
              <a:ahLst/>
              <a:cxnLst/>
              <a:rect l="l" t="t" r="r" b="b"/>
              <a:pathLst>
                <a:path w="27220" h="15646" extrusionOk="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3"/>
            <p:cNvSpPr/>
            <p:nvPr/>
          </p:nvSpPr>
          <p:spPr>
            <a:xfrm>
              <a:off x="6121583" y="2409097"/>
              <a:ext cx="547308" cy="314030"/>
            </a:xfrm>
            <a:custGeom>
              <a:avLst/>
              <a:gdLst/>
              <a:ahLst/>
              <a:cxnLst/>
              <a:rect l="l" t="t" r="r" b="b"/>
              <a:pathLst>
                <a:path w="27253" h="15678" extrusionOk="0">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3"/>
            <p:cNvSpPr/>
            <p:nvPr/>
          </p:nvSpPr>
          <p:spPr>
            <a:xfrm>
              <a:off x="6136986" y="2409097"/>
              <a:ext cx="515839" cy="291316"/>
            </a:xfrm>
            <a:custGeom>
              <a:avLst/>
              <a:gdLst/>
              <a:ahLst/>
              <a:cxnLst/>
              <a:rect l="l" t="t" r="r" b="b"/>
              <a:pathLst>
                <a:path w="25686" h="14544" extrusionOk="0">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3"/>
            <p:cNvSpPr/>
            <p:nvPr/>
          </p:nvSpPr>
          <p:spPr>
            <a:xfrm>
              <a:off x="6120900" y="2379032"/>
              <a:ext cx="547328" cy="313369"/>
            </a:xfrm>
            <a:custGeom>
              <a:avLst/>
              <a:gdLst/>
              <a:ahLst/>
              <a:cxnLst/>
              <a:rect l="l" t="t" r="r" b="b"/>
              <a:pathLst>
                <a:path w="27254" h="15645" extrusionOk="0">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3"/>
            <p:cNvSpPr/>
            <p:nvPr/>
          </p:nvSpPr>
          <p:spPr>
            <a:xfrm>
              <a:off x="5920678" y="2621415"/>
              <a:ext cx="267238" cy="152508"/>
            </a:xfrm>
            <a:custGeom>
              <a:avLst/>
              <a:gdLst/>
              <a:ahLst/>
              <a:cxnLst/>
              <a:rect l="l" t="t" r="r" b="b"/>
              <a:pathLst>
                <a:path w="13307" h="7614" extrusionOk="0">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3"/>
            <p:cNvSpPr/>
            <p:nvPr/>
          </p:nvSpPr>
          <p:spPr>
            <a:xfrm>
              <a:off x="5932004" y="2600183"/>
              <a:ext cx="19440" cy="24076"/>
            </a:xfrm>
            <a:custGeom>
              <a:avLst/>
              <a:gdLst/>
              <a:ahLst/>
              <a:cxnLst/>
              <a:rect l="l" t="t" r="r" b="b"/>
              <a:pathLst>
                <a:path w="968" h="1202" extrusionOk="0">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3"/>
            <p:cNvSpPr/>
            <p:nvPr/>
          </p:nvSpPr>
          <p:spPr>
            <a:xfrm>
              <a:off x="5934013" y="2600844"/>
              <a:ext cx="229784" cy="147681"/>
            </a:xfrm>
            <a:custGeom>
              <a:avLst/>
              <a:gdLst/>
              <a:ahLst/>
              <a:cxnLst/>
              <a:rect l="l" t="t" r="r" b="b"/>
              <a:pathLst>
                <a:path w="11442" h="7373" extrusionOk="0">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3"/>
            <p:cNvSpPr/>
            <p:nvPr/>
          </p:nvSpPr>
          <p:spPr>
            <a:xfrm>
              <a:off x="6147028" y="2723007"/>
              <a:ext cx="20123" cy="26279"/>
            </a:xfrm>
            <a:custGeom>
              <a:avLst/>
              <a:gdLst/>
              <a:ahLst/>
              <a:cxnLst/>
              <a:rect l="l" t="t" r="r" b="b"/>
              <a:pathLst>
                <a:path w="1002" h="1312" extrusionOk="0">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3"/>
            <p:cNvSpPr/>
            <p:nvPr/>
          </p:nvSpPr>
          <p:spPr>
            <a:xfrm>
              <a:off x="6147028" y="2723608"/>
              <a:ext cx="32855" cy="30265"/>
            </a:xfrm>
            <a:custGeom>
              <a:avLst/>
              <a:gdLst/>
              <a:ahLst/>
              <a:cxnLst/>
              <a:rect l="l" t="t" r="r" b="b"/>
              <a:pathLst>
                <a:path w="1636" h="1511" extrusionOk="0">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3"/>
            <p:cNvSpPr/>
            <p:nvPr/>
          </p:nvSpPr>
          <p:spPr>
            <a:xfrm>
              <a:off x="6005687" y="2646453"/>
              <a:ext cx="166143" cy="98067"/>
            </a:xfrm>
            <a:custGeom>
              <a:avLst/>
              <a:gdLst/>
              <a:ahLst/>
              <a:cxnLst/>
              <a:rect l="l" t="t" r="r" b="b"/>
              <a:pathLst>
                <a:path w="8273" h="4896" extrusionOk="0">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3"/>
            <p:cNvSpPr/>
            <p:nvPr/>
          </p:nvSpPr>
          <p:spPr>
            <a:xfrm>
              <a:off x="6147711" y="2727794"/>
              <a:ext cx="24802" cy="16725"/>
            </a:xfrm>
            <a:custGeom>
              <a:avLst/>
              <a:gdLst/>
              <a:ahLst/>
              <a:cxnLst/>
              <a:rect l="l" t="t" r="r" b="b"/>
              <a:pathLst>
                <a:path w="1235" h="835" extrusionOk="0">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3"/>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3"/>
            <p:cNvSpPr/>
            <p:nvPr/>
          </p:nvSpPr>
          <p:spPr>
            <a:xfrm>
              <a:off x="6168476" y="2738651"/>
              <a:ext cx="16086" cy="15223"/>
            </a:xfrm>
            <a:custGeom>
              <a:avLst/>
              <a:gdLst/>
              <a:ahLst/>
              <a:cxnLst/>
              <a:rect l="l" t="t" r="r" b="b"/>
              <a:pathLst>
                <a:path w="801" h="760" extrusionOk="0">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3"/>
            <p:cNvSpPr/>
            <p:nvPr/>
          </p:nvSpPr>
          <p:spPr>
            <a:xfrm>
              <a:off x="6177854" y="2745581"/>
              <a:ext cx="6708" cy="8533"/>
            </a:xfrm>
            <a:custGeom>
              <a:avLst/>
              <a:gdLst/>
              <a:ahLst/>
              <a:cxnLst/>
              <a:rect l="l" t="t" r="r" b="b"/>
              <a:pathLst>
                <a:path w="334" h="426" extrusionOk="0">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3"/>
            <p:cNvSpPr/>
            <p:nvPr/>
          </p:nvSpPr>
          <p:spPr>
            <a:xfrm>
              <a:off x="5967510" y="2624239"/>
              <a:ext cx="44222" cy="30746"/>
            </a:xfrm>
            <a:custGeom>
              <a:avLst/>
              <a:gdLst/>
              <a:ahLst/>
              <a:cxnLst/>
              <a:rect l="l" t="t" r="r" b="b"/>
              <a:pathLst>
                <a:path w="2202" h="1535" extrusionOk="0">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3"/>
            <p:cNvSpPr/>
            <p:nvPr/>
          </p:nvSpPr>
          <p:spPr>
            <a:xfrm>
              <a:off x="5967510" y="2624399"/>
              <a:ext cx="7370" cy="9214"/>
            </a:xfrm>
            <a:custGeom>
              <a:avLst/>
              <a:gdLst/>
              <a:ahLst/>
              <a:cxnLst/>
              <a:rect l="l" t="t" r="r" b="b"/>
              <a:pathLst>
                <a:path w="367" h="460" extrusionOk="0">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3"/>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3"/>
            <p:cNvSpPr/>
            <p:nvPr/>
          </p:nvSpPr>
          <p:spPr>
            <a:xfrm>
              <a:off x="5950761" y="2610759"/>
              <a:ext cx="18094" cy="23635"/>
            </a:xfrm>
            <a:custGeom>
              <a:avLst/>
              <a:gdLst/>
              <a:ahLst/>
              <a:cxnLst/>
              <a:rect l="l" t="t" r="r" b="b"/>
              <a:pathLst>
                <a:path w="901" h="1180" extrusionOk="0">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3"/>
            <p:cNvSpPr/>
            <p:nvPr/>
          </p:nvSpPr>
          <p:spPr>
            <a:xfrm>
              <a:off x="6179863" y="2747844"/>
              <a:ext cx="10061" cy="7872"/>
            </a:xfrm>
            <a:custGeom>
              <a:avLst/>
              <a:gdLst/>
              <a:ahLst/>
              <a:cxnLst/>
              <a:rect l="l" t="t" r="r" b="b"/>
              <a:pathLst>
                <a:path w="501" h="393" extrusionOk="0">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3"/>
            <p:cNvSpPr/>
            <p:nvPr/>
          </p:nvSpPr>
          <p:spPr>
            <a:xfrm>
              <a:off x="6186550" y="2751850"/>
              <a:ext cx="3374" cy="4026"/>
            </a:xfrm>
            <a:custGeom>
              <a:avLst/>
              <a:gdLst/>
              <a:ahLst/>
              <a:cxnLst/>
              <a:rect l="l" t="t" r="r" b="b"/>
              <a:pathLst>
                <a:path w="168" h="201" extrusionOk="0">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3"/>
            <p:cNvSpPr/>
            <p:nvPr/>
          </p:nvSpPr>
          <p:spPr>
            <a:xfrm>
              <a:off x="6250192" y="2889156"/>
              <a:ext cx="196969" cy="103575"/>
            </a:xfrm>
            <a:custGeom>
              <a:avLst/>
              <a:gdLst/>
              <a:ahLst/>
              <a:cxnLst/>
              <a:rect l="l" t="t" r="r" b="b"/>
              <a:pathLst>
                <a:path w="9808" h="5171" extrusionOk="0">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3"/>
            <p:cNvSpPr/>
            <p:nvPr/>
          </p:nvSpPr>
          <p:spPr>
            <a:xfrm>
              <a:off x="6248866" y="2819992"/>
              <a:ext cx="195624" cy="142333"/>
            </a:xfrm>
            <a:custGeom>
              <a:avLst/>
              <a:gdLst/>
              <a:ahLst/>
              <a:cxnLst/>
              <a:rect l="l" t="t" r="r" b="b"/>
              <a:pathLst>
                <a:path w="9741" h="7106" extrusionOk="0">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3"/>
            <p:cNvSpPr/>
            <p:nvPr/>
          </p:nvSpPr>
          <p:spPr>
            <a:xfrm>
              <a:off x="6256899" y="2797278"/>
              <a:ext cx="180220" cy="94401"/>
            </a:xfrm>
            <a:custGeom>
              <a:avLst/>
              <a:gdLst/>
              <a:ahLst/>
              <a:cxnLst/>
              <a:rect l="l" t="t" r="r" b="b"/>
              <a:pathLst>
                <a:path w="8974" h="4713" extrusionOk="0">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3"/>
            <p:cNvSpPr/>
            <p:nvPr/>
          </p:nvSpPr>
          <p:spPr>
            <a:xfrm>
              <a:off x="6292405" y="2815486"/>
              <a:ext cx="109209" cy="57807"/>
            </a:xfrm>
            <a:custGeom>
              <a:avLst/>
              <a:gdLst/>
              <a:ahLst/>
              <a:cxnLst/>
              <a:rect l="l" t="t" r="r" b="b"/>
              <a:pathLst>
                <a:path w="5438" h="2886" extrusionOk="0">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3"/>
            <p:cNvSpPr/>
            <p:nvPr/>
          </p:nvSpPr>
          <p:spPr>
            <a:xfrm>
              <a:off x="6299775" y="2834855"/>
              <a:ext cx="93805" cy="38438"/>
            </a:xfrm>
            <a:custGeom>
              <a:avLst/>
              <a:gdLst/>
              <a:ahLst/>
              <a:cxnLst/>
              <a:rect l="l" t="t" r="r" b="b"/>
              <a:pathLst>
                <a:path w="4671" h="1919" extrusionOk="0">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3"/>
            <p:cNvSpPr/>
            <p:nvPr/>
          </p:nvSpPr>
          <p:spPr>
            <a:xfrm>
              <a:off x="6266940" y="2706803"/>
              <a:ext cx="147406" cy="147881"/>
            </a:xfrm>
            <a:custGeom>
              <a:avLst/>
              <a:gdLst/>
              <a:ahLst/>
              <a:cxnLst/>
              <a:rect l="l" t="t" r="r" b="b"/>
              <a:pathLst>
                <a:path w="7340" h="7383" extrusionOk="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3"/>
            <p:cNvSpPr/>
            <p:nvPr/>
          </p:nvSpPr>
          <p:spPr>
            <a:xfrm>
              <a:off x="6344660" y="2708586"/>
              <a:ext cx="8053" cy="7211"/>
            </a:xfrm>
            <a:custGeom>
              <a:avLst/>
              <a:gdLst/>
              <a:ahLst/>
              <a:cxnLst/>
              <a:rect l="l" t="t" r="r" b="b"/>
              <a:pathLst>
                <a:path w="401" h="360" extrusionOk="0">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3"/>
            <p:cNvSpPr/>
            <p:nvPr/>
          </p:nvSpPr>
          <p:spPr>
            <a:xfrm>
              <a:off x="6359380" y="2724169"/>
              <a:ext cx="20805" cy="111207"/>
            </a:xfrm>
            <a:custGeom>
              <a:avLst/>
              <a:gdLst/>
              <a:ahLst/>
              <a:cxnLst/>
              <a:rect l="l" t="t" r="r" b="b"/>
              <a:pathLst>
                <a:path w="1036" h="5552" extrusionOk="0">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3"/>
            <p:cNvSpPr/>
            <p:nvPr/>
          </p:nvSpPr>
          <p:spPr>
            <a:xfrm>
              <a:off x="6354038" y="2848054"/>
              <a:ext cx="4699" cy="8052"/>
            </a:xfrm>
            <a:custGeom>
              <a:avLst/>
              <a:gdLst/>
              <a:ahLst/>
              <a:cxnLst/>
              <a:rect l="l" t="t" r="r" b="b"/>
              <a:pathLst>
                <a:path w="234" h="402" extrusionOk="0">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3"/>
            <p:cNvSpPr/>
            <p:nvPr/>
          </p:nvSpPr>
          <p:spPr>
            <a:xfrm>
              <a:off x="6344660" y="2848054"/>
              <a:ext cx="4037" cy="8052"/>
            </a:xfrm>
            <a:custGeom>
              <a:avLst/>
              <a:gdLst/>
              <a:ahLst/>
              <a:cxnLst/>
              <a:rect l="l" t="t" r="r" b="b"/>
              <a:pathLst>
                <a:path w="201" h="402" extrusionOk="0">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3"/>
            <p:cNvSpPr/>
            <p:nvPr/>
          </p:nvSpPr>
          <p:spPr>
            <a:xfrm>
              <a:off x="6344660" y="2728455"/>
              <a:ext cx="4699" cy="107601"/>
            </a:xfrm>
            <a:custGeom>
              <a:avLst/>
              <a:gdLst/>
              <a:ahLst/>
              <a:cxnLst/>
              <a:rect l="l" t="t" r="r" b="b"/>
              <a:pathLst>
                <a:path w="234" h="5372" extrusionOk="0">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3"/>
            <p:cNvSpPr/>
            <p:nvPr/>
          </p:nvSpPr>
          <p:spPr>
            <a:xfrm>
              <a:off x="6344660" y="2708586"/>
              <a:ext cx="4037" cy="7872"/>
            </a:xfrm>
            <a:custGeom>
              <a:avLst/>
              <a:gdLst/>
              <a:ahLst/>
              <a:cxnLst/>
              <a:rect l="l" t="t" r="r" b="b"/>
              <a:pathLst>
                <a:path w="201" h="393" extrusionOk="0">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3"/>
            <p:cNvSpPr/>
            <p:nvPr/>
          </p:nvSpPr>
          <p:spPr>
            <a:xfrm>
              <a:off x="6343977" y="2708425"/>
              <a:ext cx="59645" cy="127631"/>
            </a:xfrm>
            <a:custGeom>
              <a:avLst/>
              <a:gdLst/>
              <a:ahLst/>
              <a:cxnLst/>
              <a:rect l="l" t="t" r="r" b="b"/>
              <a:pathLst>
                <a:path w="2970" h="6372" extrusionOk="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3"/>
            <p:cNvSpPr/>
            <p:nvPr/>
          </p:nvSpPr>
          <p:spPr>
            <a:xfrm>
              <a:off x="6341306" y="2708085"/>
              <a:ext cx="8053" cy="7031"/>
            </a:xfrm>
            <a:custGeom>
              <a:avLst/>
              <a:gdLst/>
              <a:ahLst/>
              <a:cxnLst/>
              <a:rect l="l" t="t" r="r" b="b"/>
              <a:pathLst>
                <a:path w="401" h="351" extrusionOk="0">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3"/>
            <p:cNvSpPr/>
            <p:nvPr/>
          </p:nvSpPr>
          <p:spPr>
            <a:xfrm>
              <a:off x="6313833" y="2724950"/>
              <a:ext cx="21067" cy="110425"/>
            </a:xfrm>
            <a:custGeom>
              <a:avLst/>
              <a:gdLst/>
              <a:ahLst/>
              <a:cxnLst/>
              <a:rect l="l" t="t" r="r" b="b"/>
              <a:pathLst>
                <a:path w="1049" h="5513" extrusionOk="0">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3"/>
            <p:cNvSpPr/>
            <p:nvPr/>
          </p:nvSpPr>
          <p:spPr>
            <a:xfrm>
              <a:off x="6335944" y="2848054"/>
              <a:ext cx="4037" cy="8232"/>
            </a:xfrm>
            <a:custGeom>
              <a:avLst/>
              <a:gdLst/>
              <a:ahLst/>
              <a:cxnLst/>
              <a:rect l="l" t="t" r="r" b="b"/>
              <a:pathLst>
                <a:path w="201" h="411" extrusionOk="0">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6290397" y="2707744"/>
              <a:ext cx="58962" cy="128312"/>
            </a:xfrm>
            <a:custGeom>
              <a:avLst/>
              <a:gdLst/>
              <a:ahLst/>
              <a:cxnLst/>
              <a:rect l="l" t="t" r="r" b="b"/>
              <a:pathLst>
                <a:path w="2936" h="6406" extrusionOk="0">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3"/>
            <p:cNvSpPr/>
            <p:nvPr/>
          </p:nvSpPr>
          <p:spPr>
            <a:xfrm>
              <a:off x="5864547" y="2670889"/>
              <a:ext cx="240307" cy="139108"/>
            </a:xfrm>
            <a:custGeom>
              <a:avLst/>
              <a:gdLst/>
              <a:ahLst/>
              <a:cxnLst/>
              <a:rect l="l" t="t" r="r" b="b"/>
              <a:pathLst>
                <a:path w="11966" h="6945" extrusionOk="0">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3"/>
            <p:cNvSpPr/>
            <p:nvPr/>
          </p:nvSpPr>
          <p:spPr>
            <a:xfrm>
              <a:off x="5869789" y="2661515"/>
              <a:ext cx="42133" cy="32889"/>
            </a:xfrm>
            <a:custGeom>
              <a:avLst/>
              <a:gdLst/>
              <a:ahLst/>
              <a:cxnLst/>
              <a:rect l="l" t="t" r="r" b="b"/>
              <a:pathLst>
                <a:path w="2098" h="1642" extrusionOk="0">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3"/>
            <p:cNvSpPr/>
            <p:nvPr/>
          </p:nvSpPr>
          <p:spPr>
            <a:xfrm>
              <a:off x="5869789" y="2661515"/>
              <a:ext cx="10644" cy="8833"/>
            </a:xfrm>
            <a:custGeom>
              <a:avLst/>
              <a:gdLst/>
              <a:ahLst/>
              <a:cxnLst/>
              <a:rect l="l" t="t" r="r" b="b"/>
              <a:pathLst>
                <a:path w="530" h="441" extrusionOk="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3"/>
            <p:cNvSpPr/>
            <p:nvPr/>
          </p:nvSpPr>
          <p:spPr>
            <a:xfrm>
              <a:off x="5896499" y="2669667"/>
              <a:ext cx="166825" cy="110926"/>
            </a:xfrm>
            <a:custGeom>
              <a:avLst/>
              <a:gdLst/>
              <a:ahLst/>
              <a:cxnLst/>
              <a:rect l="l" t="t" r="r" b="b"/>
              <a:pathLst>
                <a:path w="8307" h="5538" extrusionOk="0">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3"/>
            <p:cNvSpPr/>
            <p:nvPr/>
          </p:nvSpPr>
          <p:spPr>
            <a:xfrm>
              <a:off x="6026452" y="2744319"/>
              <a:ext cx="24139" cy="29604"/>
            </a:xfrm>
            <a:custGeom>
              <a:avLst/>
              <a:gdLst/>
              <a:ahLst/>
              <a:cxnLst/>
              <a:rect l="l" t="t" r="r" b="b"/>
              <a:pathLst>
                <a:path w="1202" h="1478" extrusionOk="0">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3"/>
            <p:cNvSpPr/>
            <p:nvPr/>
          </p:nvSpPr>
          <p:spPr>
            <a:xfrm>
              <a:off x="6029404" y="2747644"/>
              <a:ext cx="26549" cy="29604"/>
            </a:xfrm>
            <a:custGeom>
              <a:avLst/>
              <a:gdLst/>
              <a:ahLst/>
              <a:cxnLst/>
              <a:rect l="l" t="t" r="r" b="b"/>
              <a:pathLst>
                <a:path w="1322" h="1478" extrusionOk="0">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3"/>
            <p:cNvSpPr/>
            <p:nvPr/>
          </p:nvSpPr>
          <p:spPr>
            <a:xfrm>
              <a:off x="6036694" y="2751730"/>
              <a:ext cx="25947" cy="28863"/>
            </a:xfrm>
            <a:custGeom>
              <a:avLst/>
              <a:gdLst/>
              <a:ahLst/>
              <a:cxnLst/>
              <a:rect l="l" t="t" r="r" b="b"/>
              <a:pathLst>
                <a:path w="1292" h="1441" extrusionOk="0">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3"/>
            <p:cNvSpPr/>
            <p:nvPr/>
          </p:nvSpPr>
          <p:spPr>
            <a:xfrm>
              <a:off x="5870371" y="2661655"/>
              <a:ext cx="182891" cy="119619"/>
            </a:xfrm>
            <a:custGeom>
              <a:avLst/>
              <a:gdLst/>
              <a:ahLst/>
              <a:cxnLst/>
              <a:rect l="l" t="t" r="r" b="b"/>
              <a:pathLst>
                <a:path w="9107" h="5972" extrusionOk="0">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3"/>
            <p:cNvSpPr/>
            <p:nvPr/>
          </p:nvSpPr>
          <p:spPr>
            <a:xfrm>
              <a:off x="6046555" y="2755696"/>
              <a:ext cx="53600" cy="43185"/>
            </a:xfrm>
            <a:custGeom>
              <a:avLst/>
              <a:gdLst/>
              <a:ahLst/>
              <a:cxnLst/>
              <a:rect l="l" t="t" r="r" b="b"/>
              <a:pathLst>
                <a:path w="2669" h="2156" extrusionOk="0">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3"/>
            <p:cNvSpPr/>
            <p:nvPr/>
          </p:nvSpPr>
          <p:spPr>
            <a:xfrm>
              <a:off x="6076699" y="2773463"/>
              <a:ext cx="23456" cy="25719"/>
            </a:xfrm>
            <a:custGeom>
              <a:avLst/>
              <a:gdLst/>
              <a:ahLst/>
              <a:cxnLst/>
              <a:rect l="l" t="t" r="r" b="b"/>
              <a:pathLst>
                <a:path w="1168" h="1284" extrusionOk="0">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3"/>
            <p:cNvSpPr/>
            <p:nvPr/>
          </p:nvSpPr>
          <p:spPr>
            <a:xfrm>
              <a:off x="6702369" y="2646773"/>
              <a:ext cx="182911" cy="91898"/>
            </a:xfrm>
            <a:custGeom>
              <a:avLst/>
              <a:gdLst/>
              <a:ahLst/>
              <a:cxnLst/>
              <a:rect l="l" t="t" r="r" b="b"/>
              <a:pathLst>
                <a:path w="9108" h="4588" extrusionOk="0">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3"/>
            <p:cNvSpPr/>
            <p:nvPr/>
          </p:nvSpPr>
          <p:spPr>
            <a:xfrm>
              <a:off x="6713093" y="2547104"/>
              <a:ext cx="161463" cy="54722"/>
            </a:xfrm>
            <a:custGeom>
              <a:avLst/>
              <a:gdLst/>
              <a:ahLst/>
              <a:cxnLst/>
              <a:rect l="l" t="t" r="r" b="b"/>
              <a:pathLst>
                <a:path w="8040" h="2732" extrusionOk="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3"/>
            <p:cNvSpPr/>
            <p:nvPr/>
          </p:nvSpPr>
          <p:spPr>
            <a:xfrm>
              <a:off x="6717792" y="2518000"/>
              <a:ext cx="149394" cy="202924"/>
            </a:xfrm>
            <a:custGeom>
              <a:avLst/>
              <a:gdLst/>
              <a:ahLst/>
              <a:cxnLst/>
              <a:rect l="l" t="t" r="r" b="b"/>
              <a:pathLst>
                <a:path w="7439" h="10131" extrusionOk="0">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3"/>
            <p:cNvSpPr/>
            <p:nvPr/>
          </p:nvSpPr>
          <p:spPr>
            <a:xfrm>
              <a:off x="6717792" y="2518000"/>
              <a:ext cx="148731" cy="54522"/>
            </a:xfrm>
            <a:custGeom>
              <a:avLst/>
              <a:gdLst/>
              <a:ahLst/>
              <a:cxnLst/>
              <a:rect l="l" t="t" r="r" b="b"/>
              <a:pathLst>
                <a:path w="7406" h="2722" extrusionOk="0">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3"/>
            <p:cNvSpPr/>
            <p:nvPr/>
          </p:nvSpPr>
          <p:spPr>
            <a:xfrm>
              <a:off x="6707731" y="2484870"/>
              <a:ext cx="168834" cy="74632"/>
            </a:xfrm>
            <a:custGeom>
              <a:avLst/>
              <a:gdLst/>
              <a:ahLst/>
              <a:cxnLst/>
              <a:rect l="l" t="t" r="r" b="b"/>
              <a:pathLst>
                <a:path w="8407" h="3726" extrusionOk="0">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3"/>
            <p:cNvSpPr/>
            <p:nvPr/>
          </p:nvSpPr>
          <p:spPr>
            <a:xfrm>
              <a:off x="6699035" y="2464159"/>
              <a:ext cx="185562" cy="68282"/>
            </a:xfrm>
            <a:custGeom>
              <a:avLst/>
              <a:gdLst/>
              <a:ahLst/>
              <a:cxnLst/>
              <a:rect l="l" t="t" r="r" b="b"/>
              <a:pathLst>
                <a:path w="9240" h="3409" extrusionOk="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3"/>
            <p:cNvSpPr/>
            <p:nvPr/>
          </p:nvSpPr>
          <p:spPr>
            <a:xfrm>
              <a:off x="6720463" y="2467885"/>
              <a:ext cx="142706" cy="54602"/>
            </a:xfrm>
            <a:custGeom>
              <a:avLst/>
              <a:gdLst/>
              <a:ahLst/>
              <a:cxnLst/>
              <a:rect l="l" t="t" r="r" b="b"/>
              <a:pathLst>
                <a:path w="7106" h="2726" extrusionOk="0">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3"/>
            <p:cNvSpPr/>
            <p:nvPr/>
          </p:nvSpPr>
          <p:spPr>
            <a:xfrm>
              <a:off x="6721126" y="2448696"/>
              <a:ext cx="140035" cy="47311"/>
            </a:xfrm>
            <a:custGeom>
              <a:avLst/>
              <a:gdLst/>
              <a:ahLst/>
              <a:cxnLst/>
              <a:rect l="l" t="t" r="r" b="b"/>
              <a:pathLst>
                <a:path w="6973" h="2362" extrusionOk="0">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3"/>
            <p:cNvSpPr/>
            <p:nvPr/>
          </p:nvSpPr>
          <p:spPr>
            <a:xfrm>
              <a:off x="6736549" y="2457069"/>
              <a:ext cx="109209" cy="30345"/>
            </a:xfrm>
            <a:custGeom>
              <a:avLst/>
              <a:gdLst/>
              <a:ahLst/>
              <a:cxnLst/>
              <a:rect l="l" t="t" r="r" b="b"/>
              <a:pathLst>
                <a:path w="5438" h="1515" extrusionOk="0">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3"/>
            <p:cNvSpPr/>
            <p:nvPr/>
          </p:nvSpPr>
          <p:spPr>
            <a:xfrm>
              <a:off x="6739220" y="2463759"/>
              <a:ext cx="103847" cy="23655"/>
            </a:xfrm>
            <a:custGeom>
              <a:avLst/>
              <a:gdLst/>
              <a:ahLst/>
              <a:cxnLst/>
              <a:rect l="l" t="t" r="r" b="b"/>
              <a:pathLst>
                <a:path w="5171" h="1181" extrusionOk="0">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3"/>
            <p:cNvSpPr/>
            <p:nvPr/>
          </p:nvSpPr>
          <p:spPr>
            <a:xfrm>
              <a:off x="6812903" y="2472973"/>
              <a:ext cx="16769" cy="8553"/>
            </a:xfrm>
            <a:custGeom>
              <a:avLst/>
              <a:gdLst/>
              <a:ahLst/>
              <a:cxnLst/>
              <a:rect l="l" t="t" r="r" b="b"/>
              <a:pathLst>
                <a:path w="835" h="427" extrusionOk="0">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3"/>
            <p:cNvSpPr/>
            <p:nvPr/>
          </p:nvSpPr>
          <p:spPr>
            <a:xfrm>
              <a:off x="6720463" y="2572782"/>
              <a:ext cx="146723" cy="92018"/>
            </a:xfrm>
            <a:custGeom>
              <a:avLst/>
              <a:gdLst/>
              <a:ahLst/>
              <a:cxnLst/>
              <a:rect l="l" t="t" r="r" b="b"/>
              <a:pathLst>
                <a:path w="7306" h="4594" extrusionOk="0">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3"/>
            <p:cNvSpPr/>
            <p:nvPr/>
          </p:nvSpPr>
          <p:spPr>
            <a:xfrm>
              <a:off x="6740767" y="2617950"/>
              <a:ext cx="37996" cy="33771"/>
            </a:xfrm>
            <a:custGeom>
              <a:avLst/>
              <a:gdLst/>
              <a:ahLst/>
              <a:cxnLst/>
              <a:rect l="l" t="t" r="r" b="b"/>
              <a:pathLst>
                <a:path w="1892" h="1686" extrusionOk="0">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3"/>
            <p:cNvSpPr/>
            <p:nvPr/>
          </p:nvSpPr>
          <p:spPr>
            <a:xfrm>
              <a:off x="6751270" y="2610178"/>
              <a:ext cx="38217" cy="35293"/>
            </a:xfrm>
            <a:custGeom>
              <a:avLst/>
              <a:gdLst/>
              <a:ahLst/>
              <a:cxnLst/>
              <a:rect l="l" t="t" r="r" b="b"/>
              <a:pathLst>
                <a:path w="1903" h="1762" extrusionOk="0">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3"/>
            <p:cNvSpPr/>
            <p:nvPr/>
          </p:nvSpPr>
          <p:spPr>
            <a:xfrm>
              <a:off x="6960951" y="2244230"/>
              <a:ext cx="607616" cy="348442"/>
            </a:xfrm>
            <a:custGeom>
              <a:avLst/>
              <a:gdLst/>
              <a:ahLst/>
              <a:cxnLst/>
              <a:rect l="l" t="t" r="r" b="b"/>
              <a:pathLst>
                <a:path w="30256" h="17396" extrusionOk="0">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3"/>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3"/>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3"/>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3"/>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3"/>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3"/>
            <p:cNvSpPr/>
            <p:nvPr/>
          </p:nvSpPr>
          <p:spPr>
            <a:xfrm>
              <a:off x="7220739" y="2018091"/>
              <a:ext cx="73321" cy="98107"/>
            </a:xfrm>
            <a:custGeom>
              <a:avLst/>
              <a:gdLst/>
              <a:ahLst/>
              <a:cxnLst/>
              <a:rect l="l" t="t" r="r" b="b"/>
              <a:pathLst>
                <a:path w="3651" h="4898" extrusionOk="0">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3"/>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3"/>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3"/>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3"/>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3"/>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3"/>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3"/>
            <p:cNvSpPr/>
            <p:nvPr/>
          </p:nvSpPr>
          <p:spPr>
            <a:xfrm>
              <a:off x="5256068" y="3491658"/>
              <a:ext cx="645130" cy="371997"/>
            </a:xfrm>
            <a:custGeom>
              <a:avLst/>
              <a:gdLst/>
              <a:ahLst/>
              <a:cxnLst/>
              <a:rect l="l" t="t" r="r" b="b"/>
              <a:pathLst>
                <a:path w="32124" h="18572" extrusionOk="0">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3"/>
            <p:cNvSpPr/>
            <p:nvPr/>
          </p:nvSpPr>
          <p:spPr>
            <a:xfrm>
              <a:off x="5256068" y="3452059"/>
              <a:ext cx="645813" cy="370835"/>
            </a:xfrm>
            <a:custGeom>
              <a:avLst/>
              <a:gdLst/>
              <a:ahLst/>
              <a:cxnLst/>
              <a:rect l="l" t="t" r="r" b="b"/>
              <a:pathLst>
                <a:path w="32158" h="18514" extrusionOk="0">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3"/>
            <p:cNvSpPr/>
            <p:nvPr/>
          </p:nvSpPr>
          <p:spPr>
            <a:xfrm>
              <a:off x="5256068" y="3610416"/>
              <a:ext cx="369799" cy="252578"/>
            </a:xfrm>
            <a:custGeom>
              <a:avLst/>
              <a:gdLst/>
              <a:ahLst/>
              <a:cxnLst/>
              <a:rect l="l" t="t" r="r" b="b"/>
              <a:pathLst>
                <a:path w="18414" h="12610" extrusionOk="0">
                  <a:moveTo>
                    <a:pt x="1" y="0"/>
                  </a:moveTo>
                  <a:lnTo>
                    <a:pt x="1" y="2002"/>
                  </a:lnTo>
                  <a:lnTo>
                    <a:pt x="18414" y="12609"/>
                  </a:lnTo>
                  <a:lnTo>
                    <a:pt x="18414" y="10608"/>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3"/>
            <p:cNvSpPr/>
            <p:nvPr/>
          </p:nvSpPr>
          <p:spPr>
            <a:xfrm>
              <a:off x="5618476" y="3801222"/>
              <a:ext cx="14761" cy="7651"/>
            </a:xfrm>
            <a:custGeom>
              <a:avLst/>
              <a:gdLst/>
              <a:ahLst/>
              <a:cxnLst/>
              <a:rect l="l" t="t" r="r" b="b"/>
              <a:pathLst>
                <a:path w="735" h="382" extrusionOk="0">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3"/>
            <p:cNvSpPr/>
            <p:nvPr/>
          </p:nvSpPr>
          <p:spPr>
            <a:xfrm>
              <a:off x="5578954" y="3796034"/>
              <a:ext cx="50266" cy="62273"/>
            </a:xfrm>
            <a:custGeom>
              <a:avLst/>
              <a:gdLst/>
              <a:ahLst/>
              <a:cxnLst/>
              <a:rect l="l" t="t" r="r" b="b"/>
              <a:pathLst>
                <a:path w="2503" h="3109" extrusionOk="0">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3"/>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3"/>
            <p:cNvSpPr/>
            <p:nvPr/>
          </p:nvSpPr>
          <p:spPr>
            <a:xfrm>
              <a:off x="5216545" y="3435354"/>
              <a:ext cx="694714" cy="368832"/>
            </a:xfrm>
            <a:custGeom>
              <a:avLst/>
              <a:gdLst/>
              <a:ahLst/>
              <a:cxnLst/>
              <a:rect l="l" t="t" r="r" b="b"/>
              <a:pathLst>
                <a:path w="34593" h="18414" extrusionOk="0">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3"/>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3"/>
            <p:cNvSpPr/>
            <p:nvPr/>
          </p:nvSpPr>
          <p:spPr>
            <a:xfrm>
              <a:off x="5479144" y="3775443"/>
              <a:ext cx="50929" cy="62153"/>
            </a:xfrm>
            <a:custGeom>
              <a:avLst/>
              <a:gdLst/>
              <a:ahLst/>
              <a:cxnLst/>
              <a:rect l="l" t="t" r="r" b="b"/>
              <a:pathLst>
                <a:path w="2536" h="3103" extrusionOk="0">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3"/>
            <p:cNvSpPr/>
            <p:nvPr/>
          </p:nvSpPr>
          <p:spPr>
            <a:xfrm>
              <a:off x="5483843" y="3779910"/>
              <a:ext cx="40868" cy="53220"/>
            </a:xfrm>
            <a:custGeom>
              <a:avLst/>
              <a:gdLst/>
              <a:ahLst/>
              <a:cxnLst/>
              <a:rect l="l" t="t" r="r" b="b"/>
              <a:pathLst>
                <a:path w="2035" h="2657" extrusionOk="0">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3"/>
            <p:cNvSpPr/>
            <p:nvPr/>
          </p:nvSpPr>
          <p:spPr>
            <a:xfrm>
              <a:off x="5245364" y="3636295"/>
              <a:ext cx="205002" cy="157696"/>
            </a:xfrm>
            <a:custGeom>
              <a:avLst/>
              <a:gdLst/>
              <a:ahLst/>
              <a:cxnLst/>
              <a:rect l="l" t="t" r="r" b="b"/>
              <a:pathLst>
                <a:path w="10208" h="7873" extrusionOk="0">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3"/>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3"/>
            <p:cNvSpPr/>
            <p:nvPr/>
          </p:nvSpPr>
          <p:spPr>
            <a:xfrm>
              <a:off x="5219899" y="3406631"/>
              <a:ext cx="698710" cy="385197"/>
            </a:xfrm>
            <a:custGeom>
              <a:avLst/>
              <a:gdLst/>
              <a:ahLst/>
              <a:cxnLst/>
              <a:rect l="l" t="t" r="r" b="b"/>
              <a:pathLst>
                <a:path w="34792" h="19231" extrusionOk="0">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3"/>
            <p:cNvSpPr/>
            <p:nvPr/>
          </p:nvSpPr>
          <p:spPr>
            <a:xfrm>
              <a:off x="5219899" y="3570316"/>
              <a:ext cx="369799" cy="221191"/>
            </a:xfrm>
            <a:custGeom>
              <a:avLst/>
              <a:gdLst/>
              <a:ahLst/>
              <a:cxnLst/>
              <a:rect l="l" t="t" r="r" b="b"/>
              <a:pathLst>
                <a:path w="18414" h="11043" extrusionOk="0">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3"/>
            <p:cNvSpPr/>
            <p:nvPr/>
          </p:nvSpPr>
          <p:spPr>
            <a:xfrm>
              <a:off x="5221907" y="3406631"/>
              <a:ext cx="696702" cy="377525"/>
            </a:xfrm>
            <a:custGeom>
              <a:avLst/>
              <a:gdLst/>
              <a:ahLst/>
              <a:cxnLst/>
              <a:rect l="l" t="t" r="r" b="b"/>
              <a:pathLst>
                <a:path w="34692" h="18848" extrusionOk="0">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3"/>
            <p:cNvSpPr/>
            <p:nvPr/>
          </p:nvSpPr>
          <p:spPr>
            <a:xfrm>
              <a:off x="5589678" y="3619770"/>
              <a:ext cx="328931" cy="171737"/>
            </a:xfrm>
            <a:custGeom>
              <a:avLst/>
              <a:gdLst/>
              <a:ahLst/>
              <a:cxnLst/>
              <a:rect l="l" t="t" r="r" b="b"/>
              <a:pathLst>
                <a:path w="16379" h="8574" extrusionOk="0">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3"/>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3"/>
            <p:cNvSpPr/>
            <p:nvPr/>
          </p:nvSpPr>
          <p:spPr>
            <a:xfrm>
              <a:off x="5219899" y="3376566"/>
              <a:ext cx="649809" cy="391887"/>
            </a:xfrm>
            <a:custGeom>
              <a:avLst/>
              <a:gdLst/>
              <a:ahLst/>
              <a:cxnLst/>
              <a:rect l="l" t="t" r="r" b="b"/>
              <a:pathLst>
                <a:path w="32357" h="19565" extrusionOk="0">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3"/>
            <p:cNvSpPr/>
            <p:nvPr/>
          </p:nvSpPr>
          <p:spPr>
            <a:xfrm>
              <a:off x="5221907" y="3376566"/>
              <a:ext cx="647801" cy="362483"/>
            </a:xfrm>
            <a:custGeom>
              <a:avLst/>
              <a:gdLst/>
              <a:ahLst/>
              <a:cxnLst/>
              <a:rect l="l" t="t" r="r" b="b"/>
              <a:pathLst>
                <a:path w="32257" h="18097" extrusionOk="0">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3"/>
            <p:cNvSpPr/>
            <p:nvPr/>
          </p:nvSpPr>
          <p:spPr>
            <a:xfrm>
              <a:off x="5831512" y="3585699"/>
              <a:ext cx="15423" cy="7371"/>
            </a:xfrm>
            <a:custGeom>
              <a:avLst/>
              <a:gdLst/>
              <a:ahLst/>
              <a:cxnLst/>
              <a:rect l="l" t="t" r="r" b="b"/>
              <a:pathLst>
                <a:path w="768" h="368" extrusionOk="0">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3"/>
            <p:cNvSpPr/>
            <p:nvPr/>
          </p:nvSpPr>
          <p:spPr>
            <a:xfrm>
              <a:off x="5219899" y="3526230"/>
              <a:ext cx="369799" cy="242543"/>
            </a:xfrm>
            <a:custGeom>
              <a:avLst/>
              <a:gdLst/>
              <a:ahLst/>
              <a:cxnLst/>
              <a:rect l="l" t="t" r="r" b="b"/>
              <a:pathLst>
                <a:path w="18414" h="12109" extrusionOk="0">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3"/>
            <p:cNvSpPr/>
            <p:nvPr/>
          </p:nvSpPr>
          <p:spPr>
            <a:xfrm>
              <a:off x="5838882" y="3548744"/>
              <a:ext cx="54946" cy="85748"/>
            </a:xfrm>
            <a:custGeom>
              <a:avLst/>
              <a:gdLst/>
              <a:ahLst/>
              <a:cxnLst/>
              <a:rect l="l" t="t" r="r" b="b"/>
              <a:pathLst>
                <a:path w="2736" h="4281" extrusionOk="0">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3"/>
            <p:cNvSpPr/>
            <p:nvPr/>
          </p:nvSpPr>
          <p:spPr>
            <a:xfrm>
              <a:off x="5219899" y="3312430"/>
              <a:ext cx="698710" cy="419268"/>
            </a:xfrm>
            <a:custGeom>
              <a:avLst/>
              <a:gdLst/>
              <a:ahLst/>
              <a:cxnLst/>
              <a:rect l="l" t="t" r="r" b="b"/>
              <a:pathLst>
                <a:path w="34792" h="20932" extrusionOk="0">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3"/>
            <p:cNvSpPr/>
            <p:nvPr/>
          </p:nvSpPr>
          <p:spPr>
            <a:xfrm>
              <a:off x="5219236" y="3510186"/>
              <a:ext cx="370462" cy="221171"/>
            </a:xfrm>
            <a:custGeom>
              <a:avLst/>
              <a:gdLst/>
              <a:ahLst/>
              <a:cxnLst/>
              <a:rect l="l" t="t" r="r" b="b"/>
              <a:pathLst>
                <a:path w="18447" h="11042" extrusionOk="0">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3"/>
            <p:cNvSpPr/>
            <p:nvPr/>
          </p:nvSpPr>
          <p:spPr>
            <a:xfrm>
              <a:off x="5221907" y="3312430"/>
              <a:ext cx="696702" cy="411596"/>
            </a:xfrm>
            <a:custGeom>
              <a:avLst/>
              <a:gdLst/>
              <a:ahLst/>
              <a:cxnLst/>
              <a:rect l="l" t="t" r="r" b="b"/>
              <a:pathLst>
                <a:path w="34692" h="20549" extrusionOk="0">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3"/>
            <p:cNvSpPr/>
            <p:nvPr/>
          </p:nvSpPr>
          <p:spPr>
            <a:xfrm>
              <a:off x="5589678" y="3524888"/>
              <a:ext cx="328931" cy="206469"/>
            </a:xfrm>
            <a:custGeom>
              <a:avLst/>
              <a:gdLst/>
              <a:ahLst/>
              <a:cxnLst/>
              <a:rect l="l" t="t" r="r" b="b"/>
              <a:pathLst>
                <a:path w="16379" h="10308" extrusionOk="0">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3"/>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3"/>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3"/>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3"/>
            <p:cNvSpPr/>
            <p:nvPr/>
          </p:nvSpPr>
          <p:spPr>
            <a:xfrm>
              <a:off x="5256068" y="3301734"/>
              <a:ext cx="645130" cy="370835"/>
            </a:xfrm>
            <a:custGeom>
              <a:avLst/>
              <a:gdLst/>
              <a:ahLst/>
              <a:cxnLst/>
              <a:rect l="l" t="t" r="r" b="b"/>
              <a:pathLst>
                <a:path w="32124" h="18514" extrusionOk="0">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3"/>
            <p:cNvSpPr/>
            <p:nvPr/>
          </p:nvSpPr>
          <p:spPr>
            <a:xfrm>
              <a:off x="5256068" y="3261634"/>
              <a:ext cx="645813" cy="371516"/>
            </a:xfrm>
            <a:custGeom>
              <a:avLst/>
              <a:gdLst/>
              <a:ahLst/>
              <a:cxnLst/>
              <a:rect l="l" t="t" r="r" b="b"/>
              <a:pathLst>
                <a:path w="32158" h="18548" extrusionOk="0">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3"/>
            <p:cNvSpPr/>
            <p:nvPr/>
          </p:nvSpPr>
          <p:spPr>
            <a:xfrm>
              <a:off x="5256068" y="3419991"/>
              <a:ext cx="369799" cy="252578"/>
            </a:xfrm>
            <a:custGeom>
              <a:avLst/>
              <a:gdLst/>
              <a:ahLst/>
              <a:cxnLst/>
              <a:rect l="l" t="t" r="r" b="b"/>
              <a:pathLst>
                <a:path w="18414" h="12610" extrusionOk="0">
                  <a:moveTo>
                    <a:pt x="1" y="1"/>
                  </a:moveTo>
                  <a:lnTo>
                    <a:pt x="1" y="2002"/>
                  </a:lnTo>
                  <a:lnTo>
                    <a:pt x="18414" y="12610"/>
                  </a:lnTo>
                  <a:lnTo>
                    <a:pt x="18414" y="10641"/>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3"/>
            <p:cNvSpPr/>
            <p:nvPr/>
          </p:nvSpPr>
          <p:spPr>
            <a:xfrm>
              <a:off x="5618476" y="3611077"/>
              <a:ext cx="14761" cy="7872"/>
            </a:xfrm>
            <a:custGeom>
              <a:avLst/>
              <a:gdLst/>
              <a:ahLst/>
              <a:cxnLst/>
              <a:rect l="l" t="t" r="r" b="b"/>
              <a:pathLst>
                <a:path w="735" h="393" extrusionOk="0">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3"/>
            <p:cNvSpPr/>
            <p:nvPr/>
          </p:nvSpPr>
          <p:spPr>
            <a:xfrm>
              <a:off x="5578954" y="3605068"/>
              <a:ext cx="50266" cy="62834"/>
            </a:xfrm>
            <a:custGeom>
              <a:avLst/>
              <a:gdLst/>
              <a:ahLst/>
              <a:cxnLst/>
              <a:rect l="l" t="t" r="r" b="b"/>
              <a:pathLst>
                <a:path w="2503" h="3137" extrusionOk="0">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3"/>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3"/>
            <p:cNvSpPr/>
            <p:nvPr/>
          </p:nvSpPr>
          <p:spPr>
            <a:xfrm>
              <a:off x="5216545" y="3245610"/>
              <a:ext cx="694714" cy="368171"/>
            </a:xfrm>
            <a:custGeom>
              <a:avLst/>
              <a:gdLst/>
              <a:ahLst/>
              <a:cxnLst/>
              <a:rect l="l" t="t" r="r" b="b"/>
              <a:pathLst>
                <a:path w="34593" h="18381" extrusionOk="0">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3"/>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3"/>
            <p:cNvSpPr/>
            <p:nvPr/>
          </p:nvSpPr>
          <p:spPr>
            <a:xfrm>
              <a:off x="5479144" y="3585018"/>
              <a:ext cx="50929" cy="62153"/>
            </a:xfrm>
            <a:custGeom>
              <a:avLst/>
              <a:gdLst/>
              <a:ahLst/>
              <a:cxnLst/>
              <a:rect l="l" t="t" r="r" b="b"/>
              <a:pathLst>
                <a:path w="2536" h="3103" extrusionOk="0">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3"/>
            <p:cNvSpPr/>
            <p:nvPr/>
          </p:nvSpPr>
          <p:spPr>
            <a:xfrm>
              <a:off x="5483843" y="3589906"/>
              <a:ext cx="40868" cy="52799"/>
            </a:xfrm>
            <a:custGeom>
              <a:avLst/>
              <a:gdLst/>
              <a:ahLst/>
              <a:cxnLst/>
              <a:rect l="l" t="t" r="r" b="b"/>
              <a:pathLst>
                <a:path w="2035" h="2636" extrusionOk="0">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3"/>
            <p:cNvSpPr/>
            <p:nvPr/>
          </p:nvSpPr>
          <p:spPr>
            <a:xfrm>
              <a:off x="5245364" y="3446250"/>
              <a:ext cx="205002" cy="157436"/>
            </a:xfrm>
            <a:custGeom>
              <a:avLst/>
              <a:gdLst/>
              <a:ahLst/>
              <a:cxnLst/>
              <a:rect l="l" t="t" r="r" b="b"/>
              <a:pathLst>
                <a:path w="10208" h="7860" extrusionOk="0">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3"/>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3"/>
            <p:cNvSpPr/>
            <p:nvPr/>
          </p:nvSpPr>
          <p:spPr>
            <a:xfrm>
              <a:off x="5219899" y="3210858"/>
              <a:ext cx="698710" cy="384716"/>
            </a:xfrm>
            <a:custGeom>
              <a:avLst/>
              <a:gdLst/>
              <a:ahLst/>
              <a:cxnLst/>
              <a:rect l="l" t="t" r="r" b="b"/>
              <a:pathLst>
                <a:path w="34792" h="19207" extrusionOk="0">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3"/>
            <p:cNvSpPr/>
            <p:nvPr/>
          </p:nvSpPr>
          <p:spPr>
            <a:xfrm>
              <a:off x="5219236" y="3374563"/>
              <a:ext cx="370462" cy="220510"/>
            </a:xfrm>
            <a:custGeom>
              <a:avLst/>
              <a:gdLst/>
              <a:ahLst/>
              <a:cxnLst/>
              <a:rect l="l" t="t" r="r" b="b"/>
              <a:pathLst>
                <a:path w="18447" h="11009"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3"/>
            <p:cNvSpPr/>
            <p:nvPr/>
          </p:nvSpPr>
          <p:spPr>
            <a:xfrm>
              <a:off x="5221907" y="3210858"/>
              <a:ext cx="696702" cy="377525"/>
            </a:xfrm>
            <a:custGeom>
              <a:avLst/>
              <a:gdLst/>
              <a:ahLst/>
              <a:cxnLst/>
              <a:rect l="l" t="t" r="r" b="b"/>
              <a:pathLst>
                <a:path w="34692" h="18848" extrusionOk="0">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3"/>
            <p:cNvSpPr/>
            <p:nvPr/>
          </p:nvSpPr>
          <p:spPr>
            <a:xfrm>
              <a:off x="5589678" y="3423336"/>
              <a:ext cx="328931" cy="171737"/>
            </a:xfrm>
            <a:custGeom>
              <a:avLst/>
              <a:gdLst/>
              <a:ahLst/>
              <a:cxnLst/>
              <a:rect l="l" t="t" r="r" b="b"/>
              <a:pathLst>
                <a:path w="16379" h="8574" extrusionOk="0">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3"/>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3"/>
            <p:cNvSpPr/>
            <p:nvPr/>
          </p:nvSpPr>
          <p:spPr>
            <a:xfrm>
              <a:off x="5219899" y="3180793"/>
              <a:ext cx="649809" cy="391887"/>
            </a:xfrm>
            <a:custGeom>
              <a:avLst/>
              <a:gdLst/>
              <a:ahLst/>
              <a:cxnLst/>
              <a:rect l="l" t="t" r="r" b="b"/>
              <a:pathLst>
                <a:path w="32357" h="19565" extrusionOk="0">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3"/>
            <p:cNvSpPr/>
            <p:nvPr/>
          </p:nvSpPr>
          <p:spPr>
            <a:xfrm>
              <a:off x="5221907" y="3180793"/>
              <a:ext cx="647801" cy="362483"/>
            </a:xfrm>
            <a:custGeom>
              <a:avLst/>
              <a:gdLst/>
              <a:ahLst/>
              <a:cxnLst/>
              <a:rect l="l" t="t" r="r" b="b"/>
              <a:pathLst>
                <a:path w="32257" h="18097" extrusionOk="0">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3"/>
            <p:cNvSpPr/>
            <p:nvPr/>
          </p:nvSpPr>
          <p:spPr>
            <a:xfrm>
              <a:off x="5831512" y="3389265"/>
              <a:ext cx="15423" cy="7872"/>
            </a:xfrm>
            <a:custGeom>
              <a:avLst/>
              <a:gdLst/>
              <a:ahLst/>
              <a:cxnLst/>
              <a:rect l="l" t="t" r="r" b="b"/>
              <a:pathLst>
                <a:path w="768" h="393" extrusionOk="0">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3"/>
            <p:cNvSpPr/>
            <p:nvPr/>
          </p:nvSpPr>
          <p:spPr>
            <a:xfrm>
              <a:off x="5219899" y="3330457"/>
              <a:ext cx="369799" cy="242563"/>
            </a:xfrm>
            <a:custGeom>
              <a:avLst/>
              <a:gdLst/>
              <a:ahLst/>
              <a:cxnLst/>
              <a:rect l="l" t="t" r="r" b="b"/>
              <a:pathLst>
                <a:path w="18414" h="12110" extrusionOk="0">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3"/>
            <p:cNvSpPr/>
            <p:nvPr/>
          </p:nvSpPr>
          <p:spPr>
            <a:xfrm>
              <a:off x="5838882" y="3352750"/>
              <a:ext cx="54946" cy="85969"/>
            </a:xfrm>
            <a:custGeom>
              <a:avLst/>
              <a:gdLst/>
              <a:ahLst/>
              <a:cxnLst/>
              <a:rect l="l" t="t" r="r" b="b"/>
              <a:pathLst>
                <a:path w="2736" h="4292" extrusionOk="0">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3"/>
            <p:cNvSpPr/>
            <p:nvPr/>
          </p:nvSpPr>
          <p:spPr>
            <a:xfrm>
              <a:off x="5219899" y="3116657"/>
              <a:ext cx="698710" cy="419288"/>
            </a:xfrm>
            <a:custGeom>
              <a:avLst/>
              <a:gdLst/>
              <a:ahLst/>
              <a:cxnLst/>
              <a:rect l="l" t="t" r="r" b="b"/>
              <a:pathLst>
                <a:path w="34792" h="20933" extrusionOk="0">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3"/>
            <p:cNvSpPr/>
            <p:nvPr/>
          </p:nvSpPr>
          <p:spPr>
            <a:xfrm>
              <a:off x="5219236" y="3314433"/>
              <a:ext cx="370462" cy="220490"/>
            </a:xfrm>
            <a:custGeom>
              <a:avLst/>
              <a:gdLst/>
              <a:ahLst/>
              <a:cxnLst/>
              <a:rect l="l" t="t" r="r" b="b"/>
              <a:pathLst>
                <a:path w="18447" h="11008"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3"/>
            <p:cNvSpPr/>
            <p:nvPr/>
          </p:nvSpPr>
          <p:spPr>
            <a:xfrm>
              <a:off x="5221907" y="3115996"/>
              <a:ext cx="696702" cy="412257"/>
            </a:xfrm>
            <a:custGeom>
              <a:avLst/>
              <a:gdLst/>
              <a:ahLst/>
              <a:cxnLst/>
              <a:rect l="l" t="t" r="r" b="b"/>
              <a:pathLst>
                <a:path w="34692" h="20582" extrusionOk="0">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3"/>
            <p:cNvSpPr/>
            <p:nvPr/>
          </p:nvSpPr>
          <p:spPr>
            <a:xfrm>
              <a:off x="5589678" y="3329115"/>
              <a:ext cx="328931" cy="205808"/>
            </a:xfrm>
            <a:custGeom>
              <a:avLst/>
              <a:gdLst/>
              <a:ahLst/>
              <a:cxnLst/>
              <a:rect l="l" t="t" r="r" b="b"/>
              <a:pathLst>
                <a:path w="16379" h="10275" extrusionOk="0">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3"/>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3"/>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3"/>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3"/>
            <p:cNvSpPr/>
            <p:nvPr/>
          </p:nvSpPr>
          <p:spPr>
            <a:xfrm>
              <a:off x="5256068" y="3105300"/>
              <a:ext cx="645130" cy="371496"/>
            </a:xfrm>
            <a:custGeom>
              <a:avLst/>
              <a:gdLst/>
              <a:ahLst/>
              <a:cxnLst/>
              <a:rect l="l" t="t" r="r" b="b"/>
              <a:pathLst>
                <a:path w="32124" h="18547" extrusionOk="0">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3"/>
            <p:cNvSpPr/>
            <p:nvPr/>
          </p:nvSpPr>
          <p:spPr>
            <a:xfrm>
              <a:off x="5256068" y="3065881"/>
              <a:ext cx="645813" cy="370835"/>
            </a:xfrm>
            <a:custGeom>
              <a:avLst/>
              <a:gdLst/>
              <a:ahLst/>
              <a:cxnLst/>
              <a:rect l="l" t="t" r="r" b="b"/>
              <a:pathLst>
                <a:path w="32158" h="18514" extrusionOk="0">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3"/>
            <p:cNvSpPr/>
            <p:nvPr/>
          </p:nvSpPr>
          <p:spPr>
            <a:xfrm>
              <a:off x="5256068" y="3224218"/>
              <a:ext cx="369799" cy="252578"/>
            </a:xfrm>
            <a:custGeom>
              <a:avLst/>
              <a:gdLst/>
              <a:ahLst/>
              <a:cxnLst/>
              <a:rect l="l" t="t" r="r" b="b"/>
              <a:pathLst>
                <a:path w="18414" h="12610" extrusionOk="0">
                  <a:moveTo>
                    <a:pt x="1" y="1"/>
                  </a:moveTo>
                  <a:lnTo>
                    <a:pt x="1" y="1969"/>
                  </a:lnTo>
                  <a:lnTo>
                    <a:pt x="18414" y="12610"/>
                  </a:lnTo>
                  <a:lnTo>
                    <a:pt x="18414" y="10608"/>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3"/>
            <p:cNvSpPr/>
            <p:nvPr/>
          </p:nvSpPr>
          <p:spPr>
            <a:xfrm>
              <a:off x="5618476" y="3415044"/>
              <a:ext cx="14761" cy="7631"/>
            </a:xfrm>
            <a:custGeom>
              <a:avLst/>
              <a:gdLst/>
              <a:ahLst/>
              <a:cxnLst/>
              <a:rect l="l" t="t" r="r" b="b"/>
              <a:pathLst>
                <a:path w="735" h="381" extrusionOk="0">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3"/>
            <p:cNvSpPr/>
            <p:nvPr/>
          </p:nvSpPr>
          <p:spPr>
            <a:xfrm>
              <a:off x="5578954" y="3409295"/>
              <a:ext cx="50266" cy="62834"/>
            </a:xfrm>
            <a:custGeom>
              <a:avLst/>
              <a:gdLst/>
              <a:ahLst/>
              <a:cxnLst/>
              <a:rect l="l" t="t" r="r" b="b"/>
              <a:pathLst>
                <a:path w="2503" h="3137" extrusionOk="0">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3"/>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3"/>
            <p:cNvSpPr/>
            <p:nvPr/>
          </p:nvSpPr>
          <p:spPr>
            <a:xfrm>
              <a:off x="5216545" y="3049176"/>
              <a:ext cx="694714" cy="368171"/>
            </a:xfrm>
            <a:custGeom>
              <a:avLst/>
              <a:gdLst/>
              <a:ahLst/>
              <a:cxnLst/>
              <a:rect l="l" t="t" r="r" b="b"/>
              <a:pathLst>
                <a:path w="34593" h="18381" extrusionOk="0">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3"/>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3"/>
            <p:cNvSpPr/>
            <p:nvPr/>
          </p:nvSpPr>
          <p:spPr>
            <a:xfrm>
              <a:off x="5479144" y="3388584"/>
              <a:ext cx="50929" cy="62834"/>
            </a:xfrm>
            <a:custGeom>
              <a:avLst/>
              <a:gdLst/>
              <a:ahLst/>
              <a:cxnLst/>
              <a:rect l="l" t="t" r="r" b="b"/>
              <a:pathLst>
                <a:path w="2536" h="3137" extrusionOk="0">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3"/>
            <p:cNvSpPr/>
            <p:nvPr/>
          </p:nvSpPr>
          <p:spPr>
            <a:xfrm>
              <a:off x="5483843" y="3393732"/>
              <a:ext cx="40868" cy="52799"/>
            </a:xfrm>
            <a:custGeom>
              <a:avLst/>
              <a:gdLst/>
              <a:ahLst/>
              <a:cxnLst/>
              <a:rect l="l" t="t" r="r" b="b"/>
              <a:pathLst>
                <a:path w="2035" h="2636" extrusionOk="0">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3"/>
            <p:cNvSpPr/>
            <p:nvPr/>
          </p:nvSpPr>
          <p:spPr>
            <a:xfrm>
              <a:off x="5245364" y="3249796"/>
              <a:ext cx="205002" cy="157977"/>
            </a:xfrm>
            <a:custGeom>
              <a:avLst/>
              <a:gdLst/>
              <a:ahLst/>
              <a:cxnLst/>
              <a:rect l="l" t="t" r="r" b="b"/>
              <a:pathLst>
                <a:path w="10208" h="7887" extrusionOk="0">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3"/>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3"/>
            <p:cNvSpPr/>
            <p:nvPr/>
          </p:nvSpPr>
          <p:spPr>
            <a:xfrm>
              <a:off x="5681455" y="3696605"/>
              <a:ext cx="380523" cy="452358"/>
            </a:xfrm>
            <a:custGeom>
              <a:avLst/>
              <a:gdLst/>
              <a:ahLst/>
              <a:cxnLst/>
              <a:rect l="l" t="t" r="r" b="b"/>
              <a:pathLst>
                <a:path w="18948" h="22584" extrusionOk="0">
                  <a:moveTo>
                    <a:pt x="1" y="0"/>
                  </a:moveTo>
                  <a:lnTo>
                    <a:pt x="1" y="11609"/>
                  </a:lnTo>
                  <a:lnTo>
                    <a:pt x="18947" y="22583"/>
                  </a:lnTo>
                  <a:lnTo>
                    <a:pt x="18947" y="10942"/>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3"/>
            <p:cNvSpPr/>
            <p:nvPr/>
          </p:nvSpPr>
          <p:spPr>
            <a:xfrm>
              <a:off x="6061958" y="3764086"/>
              <a:ext cx="263964" cy="384876"/>
            </a:xfrm>
            <a:custGeom>
              <a:avLst/>
              <a:gdLst/>
              <a:ahLst/>
              <a:cxnLst/>
              <a:rect l="l" t="t" r="r" b="b"/>
              <a:pathLst>
                <a:path w="13144" h="19215" extrusionOk="0">
                  <a:moveTo>
                    <a:pt x="13143" y="1"/>
                  </a:moveTo>
                  <a:lnTo>
                    <a:pt x="0" y="7573"/>
                  </a:lnTo>
                  <a:lnTo>
                    <a:pt x="0" y="19214"/>
                  </a:lnTo>
                  <a:lnTo>
                    <a:pt x="13143" y="11609"/>
                  </a:lnTo>
                  <a:lnTo>
                    <a:pt x="1314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3"/>
            <p:cNvSpPr/>
            <p:nvPr/>
          </p:nvSpPr>
          <p:spPr>
            <a:xfrm>
              <a:off x="5681455" y="3544257"/>
              <a:ext cx="644468" cy="371516"/>
            </a:xfrm>
            <a:custGeom>
              <a:avLst/>
              <a:gdLst/>
              <a:ahLst/>
              <a:cxnLst/>
              <a:rect l="l" t="t" r="r" b="b"/>
              <a:pathLst>
                <a:path w="32091" h="18548" extrusionOk="0">
                  <a:moveTo>
                    <a:pt x="13143" y="1"/>
                  </a:moveTo>
                  <a:lnTo>
                    <a:pt x="1" y="7606"/>
                  </a:lnTo>
                  <a:lnTo>
                    <a:pt x="18947" y="18548"/>
                  </a:lnTo>
                  <a:lnTo>
                    <a:pt x="32090" y="10976"/>
                  </a:lnTo>
                  <a:lnTo>
                    <a:pt x="1314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3"/>
            <p:cNvSpPr/>
            <p:nvPr/>
          </p:nvSpPr>
          <p:spPr>
            <a:xfrm>
              <a:off x="5879750" y="3889034"/>
              <a:ext cx="291417" cy="111587"/>
            </a:xfrm>
            <a:custGeom>
              <a:avLst/>
              <a:gdLst/>
              <a:ahLst/>
              <a:cxnLst/>
              <a:rect l="l" t="t" r="r" b="b"/>
              <a:pathLst>
                <a:path w="14511" h="5571" extrusionOk="0">
                  <a:moveTo>
                    <a:pt x="0" y="0"/>
                  </a:moveTo>
                  <a:lnTo>
                    <a:pt x="9073" y="5571"/>
                  </a:lnTo>
                  <a:lnTo>
                    <a:pt x="14511" y="2102"/>
                  </a:lnTo>
                  <a:lnTo>
                    <a:pt x="9073" y="523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3"/>
            <p:cNvSpPr/>
            <p:nvPr/>
          </p:nvSpPr>
          <p:spPr>
            <a:xfrm>
              <a:off x="5770561" y="3884347"/>
              <a:ext cx="510477" cy="174421"/>
            </a:xfrm>
            <a:custGeom>
              <a:avLst/>
              <a:gdLst/>
              <a:ahLst/>
              <a:cxnLst/>
              <a:rect l="l" t="t" r="r" b="b"/>
              <a:pathLst>
                <a:path w="25419" h="8708" extrusionOk="0">
                  <a:moveTo>
                    <a:pt x="0" y="1"/>
                  </a:moveTo>
                  <a:lnTo>
                    <a:pt x="14510" y="8707"/>
                  </a:lnTo>
                  <a:lnTo>
                    <a:pt x="25418" y="2102"/>
                  </a:lnTo>
                  <a:lnTo>
                    <a:pt x="25418" y="2102"/>
                  </a:lnTo>
                  <a:lnTo>
                    <a:pt x="14510" y="8407"/>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3"/>
            <p:cNvSpPr/>
            <p:nvPr/>
          </p:nvSpPr>
          <p:spPr>
            <a:xfrm>
              <a:off x="5713607" y="3782794"/>
              <a:ext cx="129311" cy="72188"/>
            </a:xfrm>
            <a:custGeom>
              <a:avLst/>
              <a:gdLst/>
              <a:ahLst/>
              <a:cxnLst/>
              <a:rect l="l" t="t" r="r" b="b"/>
              <a:pathLst>
                <a:path w="6439" h="3604" extrusionOk="0">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3"/>
            <p:cNvSpPr/>
            <p:nvPr/>
          </p:nvSpPr>
          <p:spPr>
            <a:xfrm>
              <a:off x="5704911" y="3782794"/>
              <a:ext cx="138007" cy="72188"/>
            </a:xfrm>
            <a:custGeom>
              <a:avLst/>
              <a:gdLst/>
              <a:ahLst/>
              <a:cxnLst/>
              <a:rect l="l" t="t" r="r" b="b"/>
              <a:pathLst>
                <a:path w="6872" h="3604" extrusionOk="0">
                  <a:moveTo>
                    <a:pt x="634" y="1"/>
                  </a:moveTo>
                  <a:lnTo>
                    <a:pt x="0" y="1602"/>
                  </a:lnTo>
                  <a:lnTo>
                    <a:pt x="6872" y="3603"/>
                  </a:lnTo>
                  <a:lnTo>
                    <a:pt x="63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3"/>
            <p:cNvSpPr/>
            <p:nvPr/>
          </p:nvSpPr>
          <p:spPr>
            <a:xfrm>
              <a:off x="5879750" y="3983916"/>
              <a:ext cx="167488" cy="126289"/>
            </a:xfrm>
            <a:custGeom>
              <a:avLst/>
              <a:gdLst/>
              <a:ahLst/>
              <a:cxnLst/>
              <a:rect l="l" t="t" r="r" b="b"/>
              <a:pathLst>
                <a:path w="8340" h="6305" extrusionOk="0">
                  <a:moveTo>
                    <a:pt x="0" y="0"/>
                  </a:moveTo>
                  <a:lnTo>
                    <a:pt x="6838" y="6305"/>
                  </a:lnTo>
                  <a:cubicBezTo>
                    <a:pt x="6838" y="6305"/>
                    <a:pt x="7039" y="5437"/>
                    <a:pt x="8340" y="4803"/>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3"/>
            <p:cNvSpPr/>
            <p:nvPr/>
          </p:nvSpPr>
          <p:spPr>
            <a:xfrm>
              <a:off x="5879750" y="3983916"/>
              <a:ext cx="167488" cy="108242"/>
            </a:xfrm>
            <a:custGeom>
              <a:avLst/>
              <a:gdLst/>
              <a:ahLst/>
              <a:cxnLst/>
              <a:rect l="l" t="t" r="r" b="b"/>
              <a:pathLst>
                <a:path w="8340" h="5404" extrusionOk="0">
                  <a:moveTo>
                    <a:pt x="0" y="0"/>
                  </a:moveTo>
                  <a:lnTo>
                    <a:pt x="6405" y="5404"/>
                  </a:lnTo>
                  <a:lnTo>
                    <a:pt x="8340" y="4837"/>
                  </a:ln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3"/>
            <p:cNvSpPr/>
            <p:nvPr/>
          </p:nvSpPr>
          <p:spPr>
            <a:xfrm>
              <a:off x="6193920" y="3854963"/>
              <a:ext cx="99167" cy="50115"/>
            </a:xfrm>
            <a:custGeom>
              <a:avLst/>
              <a:gdLst/>
              <a:ahLst/>
              <a:cxnLst/>
              <a:rect l="l" t="t" r="r" b="b"/>
              <a:pathLst>
                <a:path w="4938" h="2502" extrusionOk="0">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3"/>
            <p:cNvSpPr/>
            <p:nvPr/>
          </p:nvSpPr>
          <p:spPr>
            <a:xfrm>
              <a:off x="6193920" y="3854963"/>
              <a:ext cx="115916" cy="50115"/>
            </a:xfrm>
            <a:custGeom>
              <a:avLst/>
              <a:gdLst/>
              <a:ahLst/>
              <a:cxnLst/>
              <a:rect l="l" t="t" r="r" b="b"/>
              <a:pathLst>
                <a:path w="5772" h="2502" extrusionOk="0">
                  <a:moveTo>
                    <a:pt x="4337" y="0"/>
                  </a:moveTo>
                  <a:lnTo>
                    <a:pt x="1" y="2502"/>
                  </a:lnTo>
                  <a:lnTo>
                    <a:pt x="5772" y="767"/>
                  </a:lnTo>
                  <a:lnTo>
                    <a:pt x="433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3"/>
            <p:cNvSpPr/>
            <p:nvPr/>
          </p:nvSpPr>
          <p:spPr>
            <a:xfrm>
              <a:off x="5743751" y="3579650"/>
              <a:ext cx="227113" cy="132999"/>
            </a:xfrm>
            <a:custGeom>
              <a:avLst/>
              <a:gdLst/>
              <a:ahLst/>
              <a:cxnLst/>
              <a:rect l="l" t="t" r="r" b="b"/>
              <a:pathLst>
                <a:path w="11309" h="6640" extrusionOk="0">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3"/>
            <p:cNvSpPr/>
            <p:nvPr/>
          </p:nvSpPr>
          <p:spPr>
            <a:xfrm>
              <a:off x="5780602" y="3600822"/>
              <a:ext cx="227374" cy="132559"/>
            </a:xfrm>
            <a:custGeom>
              <a:avLst/>
              <a:gdLst/>
              <a:ahLst/>
              <a:cxnLst/>
              <a:rect l="l" t="t" r="r" b="b"/>
              <a:pathLst>
                <a:path w="11322" h="6618" extrusionOk="0">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3"/>
            <p:cNvSpPr/>
            <p:nvPr/>
          </p:nvSpPr>
          <p:spPr>
            <a:xfrm>
              <a:off x="5817454" y="3621813"/>
              <a:ext cx="227796" cy="132939"/>
            </a:xfrm>
            <a:custGeom>
              <a:avLst/>
              <a:gdLst/>
              <a:ahLst/>
              <a:cxnLst/>
              <a:rect l="l" t="t" r="r" b="b"/>
              <a:pathLst>
                <a:path w="11343" h="6637" extrusionOk="0">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3"/>
            <p:cNvSpPr/>
            <p:nvPr/>
          </p:nvSpPr>
          <p:spPr>
            <a:xfrm>
              <a:off x="5852940" y="3642745"/>
              <a:ext cx="228659" cy="132719"/>
            </a:xfrm>
            <a:custGeom>
              <a:avLst/>
              <a:gdLst/>
              <a:ahLst/>
              <a:cxnLst/>
              <a:rect l="l" t="t" r="r" b="b"/>
              <a:pathLst>
                <a:path w="11386" h="6626" extrusionOk="0">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3"/>
            <p:cNvSpPr/>
            <p:nvPr/>
          </p:nvSpPr>
          <p:spPr>
            <a:xfrm>
              <a:off x="5889128" y="3663856"/>
              <a:ext cx="229081" cy="132979"/>
            </a:xfrm>
            <a:custGeom>
              <a:avLst/>
              <a:gdLst/>
              <a:ahLst/>
              <a:cxnLst/>
              <a:rect l="l" t="t" r="r" b="b"/>
              <a:pathLst>
                <a:path w="11407" h="6639" extrusionOk="0">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3"/>
            <p:cNvSpPr/>
            <p:nvPr/>
          </p:nvSpPr>
          <p:spPr>
            <a:xfrm>
              <a:off x="5925960" y="3684808"/>
              <a:ext cx="228519" cy="132759"/>
            </a:xfrm>
            <a:custGeom>
              <a:avLst/>
              <a:gdLst/>
              <a:ahLst/>
              <a:cxnLst/>
              <a:rect l="l" t="t" r="r" b="b"/>
              <a:pathLst>
                <a:path w="11379" h="6628" extrusionOk="0">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3"/>
            <p:cNvSpPr/>
            <p:nvPr/>
          </p:nvSpPr>
          <p:spPr>
            <a:xfrm>
              <a:off x="5963474" y="3705719"/>
              <a:ext cx="226711" cy="132559"/>
            </a:xfrm>
            <a:custGeom>
              <a:avLst/>
              <a:gdLst/>
              <a:ahLst/>
              <a:cxnLst/>
              <a:rect l="l" t="t" r="r" b="b"/>
              <a:pathLst>
                <a:path w="11289" h="6618" extrusionOk="0">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3"/>
            <p:cNvSpPr/>
            <p:nvPr/>
          </p:nvSpPr>
          <p:spPr>
            <a:xfrm>
              <a:off x="5999662" y="3726670"/>
              <a:ext cx="227736" cy="132979"/>
            </a:xfrm>
            <a:custGeom>
              <a:avLst/>
              <a:gdLst/>
              <a:ahLst/>
              <a:cxnLst/>
              <a:rect l="l" t="t" r="r" b="b"/>
              <a:pathLst>
                <a:path w="11340" h="6639" extrusionOk="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3"/>
            <p:cNvSpPr/>
            <p:nvPr/>
          </p:nvSpPr>
          <p:spPr>
            <a:xfrm>
              <a:off x="6035168" y="3747782"/>
              <a:ext cx="227776" cy="132579"/>
            </a:xfrm>
            <a:custGeom>
              <a:avLst/>
              <a:gdLst/>
              <a:ahLst/>
              <a:cxnLst/>
              <a:rect l="l" t="t" r="r" b="b"/>
              <a:pathLst>
                <a:path w="11342" h="6619" extrusionOk="0">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3"/>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3"/>
            <p:cNvSpPr/>
            <p:nvPr/>
          </p:nvSpPr>
          <p:spPr>
            <a:xfrm>
              <a:off x="7677736" y="985264"/>
              <a:ext cx="93143" cy="88893"/>
            </a:xfrm>
            <a:custGeom>
              <a:avLst/>
              <a:gdLst/>
              <a:ahLst/>
              <a:cxnLst/>
              <a:rect l="l" t="t" r="r" b="b"/>
              <a:pathLst>
                <a:path w="4638" h="4438" extrusionOk="0">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3"/>
            <p:cNvSpPr/>
            <p:nvPr/>
          </p:nvSpPr>
          <p:spPr>
            <a:xfrm>
              <a:off x="7072831" y="855811"/>
              <a:ext cx="621674" cy="624415"/>
            </a:xfrm>
            <a:custGeom>
              <a:avLst/>
              <a:gdLst/>
              <a:ahLst/>
              <a:cxnLst/>
              <a:rect l="l" t="t" r="r" b="b"/>
              <a:pathLst>
                <a:path w="30956" h="31174" extrusionOk="0">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3"/>
            <p:cNvSpPr/>
            <p:nvPr/>
          </p:nvSpPr>
          <p:spPr>
            <a:xfrm>
              <a:off x="7072831" y="1175690"/>
              <a:ext cx="80410" cy="304296"/>
            </a:xfrm>
            <a:custGeom>
              <a:avLst/>
              <a:gdLst/>
              <a:ahLst/>
              <a:cxnLst/>
              <a:rect l="l" t="t" r="r" b="b"/>
              <a:pathLst>
                <a:path w="4004" h="15192" extrusionOk="0">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3"/>
            <p:cNvSpPr/>
            <p:nvPr/>
          </p:nvSpPr>
          <p:spPr>
            <a:xfrm>
              <a:off x="7080864" y="855991"/>
              <a:ext cx="612978" cy="353129"/>
            </a:xfrm>
            <a:custGeom>
              <a:avLst/>
              <a:gdLst/>
              <a:ahLst/>
              <a:cxnLst/>
              <a:rect l="l" t="t" r="r" b="b"/>
              <a:pathLst>
                <a:path w="30523" h="17630" extrusionOk="0">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3"/>
            <p:cNvSpPr/>
            <p:nvPr/>
          </p:nvSpPr>
          <p:spPr>
            <a:xfrm>
              <a:off x="7174649" y="1244673"/>
              <a:ext cx="58299" cy="130656"/>
            </a:xfrm>
            <a:custGeom>
              <a:avLst/>
              <a:gdLst/>
              <a:ahLst/>
              <a:cxnLst/>
              <a:rect l="l" t="t" r="r" b="b"/>
              <a:pathLst>
                <a:path w="2903" h="6523" extrusionOk="0">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3"/>
            <p:cNvSpPr/>
            <p:nvPr/>
          </p:nvSpPr>
          <p:spPr>
            <a:xfrm>
              <a:off x="7238291" y="1226305"/>
              <a:ext cx="61653" cy="101752"/>
            </a:xfrm>
            <a:custGeom>
              <a:avLst/>
              <a:gdLst/>
              <a:ahLst/>
              <a:cxnLst/>
              <a:rect l="l" t="t" r="r" b="b"/>
              <a:pathLst>
                <a:path w="3070" h="5080" extrusionOk="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3"/>
            <p:cNvSpPr/>
            <p:nvPr/>
          </p:nvSpPr>
          <p:spPr>
            <a:xfrm>
              <a:off x="7304603" y="1161168"/>
              <a:ext cx="48921" cy="123445"/>
            </a:xfrm>
            <a:custGeom>
              <a:avLst/>
              <a:gdLst/>
              <a:ahLst/>
              <a:cxnLst/>
              <a:rect l="l" t="t" r="r" b="b"/>
              <a:pathLst>
                <a:path w="2436" h="6163" extrusionOk="0">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3"/>
            <p:cNvSpPr/>
            <p:nvPr/>
          </p:nvSpPr>
          <p:spPr>
            <a:xfrm>
              <a:off x="7362882" y="1119986"/>
              <a:ext cx="32192" cy="44627"/>
            </a:xfrm>
            <a:custGeom>
              <a:avLst/>
              <a:gdLst/>
              <a:ahLst/>
              <a:cxnLst/>
              <a:rect l="l" t="t" r="r" b="b"/>
              <a:pathLst>
                <a:path w="1603" h="2228" extrusionOk="0">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3"/>
            <p:cNvSpPr/>
            <p:nvPr/>
          </p:nvSpPr>
          <p:spPr>
            <a:xfrm>
              <a:off x="7405096" y="1131824"/>
              <a:ext cx="56954" cy="102293"/>
            </a:xfrm>
            <a:custGeom>
              <a:avLst/>
              <a:gdLst/>
              <a:ahLst/>
              <a:cxnLst/>
              <a:rect l="l" t="t" r="r" b="b"/>
              <a:pathLst>
                <a:path w="2836" h="5107" extrusionOk="0">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3"/>
            <p:cNvSpPr/>
            <p:nvPr/>
          </p:nvSpPr>
          <p:spPr>
            <a:xfrm>
              <a:off x="7492856" y="1069631"/>
              <a:ext cx="60970" cy="149504"/>
            </a:xfrm>
            <a:custGeom>
              <a:avLst/>
              <a:gdLst/>
              <a:ahLst/>
              <a:cxnLst/>
              <a:rect l="l" t="t" r="r" b="b"/>
              <a:pathLst>
                <a:path w="3036" h="7464" extrusionOk="0">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3"/>
            <p:cNvSpPr/>
            <p:nvPr/>
          </p:nvSpPr>
          <p:spPr>
            <a:xfrm>
              <a:off x="7563868" y="1038725"/>
              <a:ext cx="62316" cy="102253"/>
            </a:xfrm>
            <a:custGeom>
              <a:avLst/>
              <a:gdLst/>
              <a:ahLst/>
              <a:cxnLst/>
              <a:rect l="l" t="t" r="r" b="b"/>
              <a:pathLst>
                <a:path w="3103" h="5105" extrusionOk="0">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3"/>
            <p:cNvSpPr/>
            <p:nvPr/>
          </p:nvSpPr>
          <p:spPr>
            <a:xfrm>
              <a:off x="7636888" y="978755"/>
              <a:ext cx="20103" cy="130816"/>
            </a:xfrm>
            <a:custGeom>
              <a:avLst/>
              <a:gdLst/>
              <a:ahLst/>
              <a:cxnLst/>
              <a:rect l="l" t="t" r="r" b="b"/>
              <a:pathLst>
                <a:path w="1001" h="6531" extrusionOk="0">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211;p1" descr="Google Shape;211;p1">
            <a:extLst>
              <a:ext uri="{FF2B5EF4-FFF2-40B4-BE49-F238E27FC236}">
                <a16:creationId xmlns:a16="http://schemas.microsoft.com/office/drawing/2014/main" id="{19380857-82A0-9D7B-E410-26DCAF8F685F}"/>
              </a:ext>
            </a:extLst>
          </p:cNvPr>
          <p:cNvPicPr>
            <a:picLocks noChangeAspect="1"/>
          </p:cNvPicPr>
          <p:nvPr/>
        </p:nvPicPr>
        <p:blipFill>
          <a:blip r:embed="rId3"/>
          <a:stretch>
            <a:fillRect/>
          </a:stretch>
        </p:blipFill>
        <p:spPr>
          <a:xfrm>
            <a:off x="562491" y="1703397"/>
            <a:ext cx="3498981" cy="966824"/>
          </a:xfrm>
          <a:prstGeom prst="rect">
            <a:avLst/>
          </a:prstGeom>
          <a:ln w="12700">
            <a:miter lim="400000"/>
          </a:ln>
        </p:spPr>
      </p:pic>
      <p:sp>
        <p:nvSpPr>
          <p:cNvPr id="6" name="Rectangle 5">
            <a:extLst>
              <a:ext uri="{FF2B5EF4-FFF2-40B4-BE49-F238E27FC236}">
                <a16:creationId xmlns:a16="http://schemas.microsoft.com/office/drawing/2014/main" id="{7AE1B2C7-1823-946D-B07B-FD6A73A0E152}"/>
              </a:ext>
            </a:extLst>
          </p:cNvPr>
          <p:cNvSpPr/>
          <p:nvPr/>
        </p:nvSpPr>
        <p:spPr>
          <a:xfrm>
            <a:off x="469392" y="3823814"/>
            <a:ext cx="3559799" cy="557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46FCD3-870C-75CD-DAF3-955FE72151C3}"/>
              </a:ext>
            </a:extLst>
          </p:cNvPr>
          <p:cNvSpPr/>
          <p:nvPr/>
        </p:nvSpPr>
        <p:spPr>
          <a:xfrm>
            <a:off x="532081" y="4373257"/>
            <a:ext cx="2085389" cy="5576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392F4E-1714-0B7A-C81E-4465759914D6}"/>
              </a:ext>
            </a:extLst>
          </p:cNvPr>
          <p:cNvSpPr txBox="1">
            <a:spLocks/>
          </p:cNvSpPr>
          <p:nvPr/>
        </p:nvSpPr>
        <p:spPr>
          <a:xfrm>
            <a:off x="321817" y="3375807"/>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CS-691</a:t>
            </a:r>
          </a:p>
        </p:txBody>
      </p:sp>
      <p:sp>
        <p:nvSpPr>
          <p:cNvPr id="4" name="Text Placeholder 12">
            <a:extLst>
              <a:ext uri="{FF2B5EF4-FFF2-40B4-BE49-F238E27FC236}">
                <a16:creationId xmlns:a16="http://schemas.microsoft.com/office/drawing/2014/main" id="{6A2CA8AA-5242-A9C2-064D-8D6640177FD7}"/>
              </a:ext>
            </a:extLst>
          </p:cNvPr>
          <p:cNvSpPr txBox="1">
            <a:spLocks/>
          </p:cNvSpPr>
          <p:nvPr/>
        </p:nvSpPr>
        <p:spPr>
          <a:xfrm>
            <a:off x="321817" y="3754095"/>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Team 2: Bug Terminator</a:t>
            </a:r>
          </a:p>
        </p:txBody>
      </p:sp>
      <p:sp>
        <p:nvSpPr>
          <p:cNvPr id="5" name="Text Placeholder 15">
            <a:extLst>
              <a:ext uri="{FF2B5EF4-FFF2-40B4-BE49-F238E27FC236}">
                <a16:creationId xmlns:a16="http://schemas.microsoft.com/office/drawing/2014/main" id="{4673269D-2114-2818-8178-0A1E45363A93}"/>
              </a:ext>
            </a:extLst>
          </p:cNvPr>
          <p:cNvSpPr txBox="1">
            <a:spLocks/>
          </p:cNvSpPr>
          <p:nvPr/>
        </p:nvSpPr>
        <p:spPr>
          <a:xfrm>
            <a:off x="321817" y="4132383"/>
            <a:ext cx="3201376" cy="28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Be Vietnam"/>
              </a:rPr>
              <a:t>Depression Detection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447A0C-D871-C15C-FFA2-DA24F6EDC62A}"/>
              </a:ext>
            </a:extLst>
          </p:cNvPr>
          <p:cNvSpPr>
            <a:spLocks noGrp="1"/>
          </p:cNvSpPr>
          <p:nvPr>
            <p:ph type="title"/>
          </p:nvPr>
        </p:nvSpPr>
        <p:spPr>
          <a:xfrm>
            <a:off x="522000" y="469098"/>
            <a:ext cx="8100000" cy="572700"/>
          </a:xfrm>
        </p:spPr>
        <p:txBody>
          <a:bodyPr/>
          <a:lstStyle/>
          <a:p>
            <a:r>
              <a:rPr lang="en-US" sz="4400" dirty="0"/>
              <a:t>Project Description</a:t>
            </a:r>
            <a:endParaRPr lang="en-US" dirty="0"/>
          </a:p>
        </p:txBody>
      </p:sp>
      <p:sp>
        <p:nvSpPr>
          <p:cNvPr id="5" name="TextBox 4">
            <a:extLst>
              <a:ext uri="{FF2B5EF4-FFF2-40B4-BE49-F238E27FC236}">
                <a16:creationId xmlns:a16="http://schemas.microsoft.com/office/drawing/2014/main" id="{AD3EB82F-007A-1DE4-0C18-6B4E6C9E02DE}"/>
              </a:ext>
            </a:extLst>
          </p:cNvPr>
          <p:cNvSpPr txBox="1"/>
          <p:nvPr/>
        </p:nvSpPr>
        <p:spPr>
          <a:xfrm>
            <a:off x="3449444" y="1280686"/>
            <a:ext cx="5172556" cy="2992101"/>
          </a:xfrm>
          <a:prstGeom prst="rect">
            <a:avLst/>
          </a:prstGeom>
          <a:noFill/>
        </p:spPr>
        <p:txBody>
          <a:bodyPr wrap="square" rtlCol="0">
            <a:spAutoFit/>
          </a:bodyPr>
          <a:lstStyle/>
          <a:p>
            <a:pPr>
              <a:lnSpc>
                <a:spcPct val="200000"/>
              </a:lnSpc>
            </a:pPr>
            <a:r>
              <a:rPr lang="en-US" sz="1200" dirty="0">
                <a:solidFill>
                  <a:schemeClr val="dk1"/>
                </a:solidFill>
                <a:latin typeface="Libre Franklin" pitchFamily="2" charset="0"/>
                <a:ea typeface="Garamond"/>
                <a:cs typeface="Garamond"/>
                <a:sym typeface="Garamond"/>
              </a:rPr>
              <a:t> Our detection system will be trained by a unique dataset for depression faces from messages and images. We believe that certain linguistic traits can be examined and linked to possible depressive symptoms as well as used to forecast self-destructive behavior. The training result we want is that the system can analyze the input (messages, images, and video) from users, and detect the type of depression such as anxiety, bipolar, or paranoia. Finally, the possibility of different depressions that the person might have will be provided.</a:t>
            </a:r>
            <a:endParaRPr lang="en-US" sz="1200" dirty="0">
              <a:latin typeface="Libre Franklin" pitchFamily="2" charset="0"/>
            </a:endParaRPr>
          </a:p>
        </p:txBody>
      </p:sp>
      <p:pic>
        <p:nvPicPr>
          <p:cNvPr id="6" name="Google Shape;211;p1" descr="Google Shape;211;p1">
            <a:extLst>
              <a:ext uri="{FF2B5EF4-FFF2-40B4-BE49-F238E27FC236}">
                <a16:creationId xmlns:a16="http://schemas.microsoft.com/office/drawing/2014/main" id="{0E0DD3A6-4DD6-42BD-2868-B0DF628365AF}"/>
              </a:ext>
            </a:extLst>
          </p:cNvPr>
          <p:cNvPicPr>
            <a:picLocks noChangeAspect="1"/>
          </p:cNvPicPr>
          <p:nvPr/>
        </p:nvPicPr>
        <p:blipFill>
          <a:blip r:embed="rId2"/>
          <a:stretch>
            <a:fillRect/>
          </a:stretch>
        </p:blipFill>
        <p:spPr>
          <a:xfrm>
            <a:off x="7901607" y="4800207"/>
            <a:ext cx="1242393" cy="343293"/>
          </a:xfrm>
          <a:prstGeom prst="rect">
            <a:avLst/>
          </a:prstGeom>
          <a:ln w="12700">
            <a:miter lim="400000"/>
          </a:ln>
        </p:spPr>
      </p:pic>
      <p:grpSp>
        <p:nvGrpSpPr>
          <p:cNvPr id="7" name="Google Shape;484;p17">
            <a:extLst>
              <a:ext uri="{FF2B5EF4-FFF2-40B4-BE49-F238E27FC236}">
                <a16:creationId xmlns:a16="http://schemas.microsoft.com/office/drawing/2014/main" id="{43897994-8F6B-70DC-6232-51939E284147}"/>
              </a:ext>
            </a:extLst>
          </p:cNvPr>
          <p:cNvGrpSpPr/>
          <p:nvPr/>
        </p:nvGrpSpPr>
        <p:grpSpPr>
          <a:xfrm>
            <a:off x="457199" y="1551550"/>
            <a:ext cx="2513271" cy="2621169"/>
            <a:chOff x="457199" y="1551550"/>
            <a:chExt cx="2513271" cy="2621169"/>
          </a:xfrm>
        </p:grpSpPr>
        <p:sp>
          <p:nvSpPr>
            <p:cNvPr id="8" name="Google Shape;485;p17">
              <a:extLst>
                <a:ext uri="{FF2B5EF4-FFF2-40B4-BE49-F238E27FC236}">
                  <a16:creationId xmlns:a16="http://schemas.microsoft.com/office/drawing/2014/main" id="{4DDCB872-962E-AF0B-799D-2405839FDD32}"/>
                </a:ext>
              </a:extLst>
            </p:cNvPr>
            <p:cNvSpPr/>
            <p:nvPr/>
          </p:nvSpPr>
          <p:spPr>
            <a:xfrm>
              <a:off x="457199" y="1792026"/>
              <a:ext cx="2513271" cy="2380692"/>
            </a:xfrm>
            <a:custGeom>
              <a:avLst/>
              <a:gdLst/>
              <a:ahLst/>
              <a:cxnLst/>
              <a:rect l="l" t="t" r="r" b="b"/>
              <a:pathLst>
                <a:path w="38691" h="36650" extrusionOk="0">
                  <a:moveTo>
                    <a:pt x="23917" y="1"/>
                  </a:moveTo>
                  <a:cubicBezTo>
                    <a:pt x="23168" y="1"/>
                    <a:pt x="22408" y="75"/>
                    <a:pt x="21645" y="228"/>
                  </a:cubicBezTo>
                  <a:lnTo>
                    <a:pt x="10234" y="2521"/>
                  </a:lnTo>
                  <a:cubicBezTo>
                    <a:pt x="4024" y="3768"/>
                    <a:pt x="1" y="9815"/>
                    <a:pt x="1248" y="16025"/>
                  </a:cubicBezTo>
                  <a:lnTo>
                    <a:pt x="3541" y="27436"/>
                  </a:lnTo>
                  <a:cubicBezTo>
                    <a:pt x="4636" y="32885"/>
                    <a:pt x="9423" y="36650"/>
                    <a:pt x="14775" y="36650"/>
                  </a:cubicBezTo>
                  <a:cubicBezTo>
                    <a:pt x="15523" y="36650"/>
                    <a:pt x="16283" y="36576"/>
                    <a:pt x="17046" y="36423"/>
                  </a:cubicBezTo>
                  <a:lnTo>
                    <a:pt x="28457" y="34130"/>
                  </a:lnTo>
                  <a:cubicBezTo>
                    <a:pt x="34667" y="32882"/>
                    <a:pt x="38691" y="26836"/>
                    <a:pt x="37443" y="20625"/>
                  </a:cubicBezTo>
                  <a:lnTo>
                    <a:pt x="35150" y="9214"/>
                  </a:lnTo>
                  <a:cubicBezTo>
                    <a:pt x="34056" y="3766"/>
                    <a:pt x="29268" y="1"/>
                    <a:pt x="239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86;p17">
              <a:extLst>
                <a:ext uri="{FF2B5EF4-FFF2-40B4-BE49-F238E27FC236}">
                  <a16:creationId xmlns:a16="http://schemas.microsoft.com/office/drawing/2014/main" id="{BCA6545A-C29E-1A8B-E9A4-BBEA461878E5}"/>
                </a:ext>
              </a:extLst>
            </p:cNvPr>
            <p:cNvSpPr/>
            <p:nvPr/>
          </p:nvSpPr>
          <p:spPr>
            <a:xfrm>
              <a:off x="1557864" y="1551550"/>
              <a:ext cx="326671" cy="326671"/>
            </a:xfrm>
            <a:custGeom>
              <a:avLst/>
              <a:gdLst/>
              <a:ahLst/>
              <a:cxnLst/>
              <a:rect l="l" t="t" r="r" b="b"/>
              <a:pathLst>
                <a:path w="5029" h="5029" extrusionOk="0">
                  <a:moveTo>
                    <a:pt x="2514" y="1"/>
                  </a:moveTo>
                  <a:cubicBezTo>
                    <a:pt x="1126" y="1"/>
                    <a:pt x="1" y="1126"/>
                    <a:pt x="1" y="2514"/>
                  </a:cubicBezTo>
                  <a:cubicBezTo>
                    <a:pt x="1" y="3903"/>
                    <a:pt x="1126" y="5028"/>
                    <a:pt x="2514" y="5028"/>
                  </a:cubicBezTo>
                  <a:cubicBezTo>
                    <a:pt x="3903" y="5028"/>
                    <a:pt x="5028" y="3903"/>
                    <a:pt x="5028" y="2514"/>
                  </a:cubicBezTo>
                  <a:cubicBezTo>
                    <a:pt x="5028" y="1126"/>
                    <a:pt x="3903" y="1"/>
                    <a:pt x="251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7;p17">
              <a:extLst>
                <a:ext uri="{FF2B5EF4-FFF2-40B4-BE49-F238E27FC236}">
                  <a16:creationId xmlns:a16="http://schemas.microsoft.com/office/drawing/2014/main" id="{1E861411-3BC3-D131-B803-D537128142A7}"/>
                </a:ext>
              </a:extLst>
            </p:cNvPr>
            <p:cNvSpPr/>
            <p:nvPr/>
          </p:nvSpPr>
          <p:spPr>
            <a:xfrm>
              <a:off x="1096265" y="3228389"/>
              <a:ext cx="1235167" cy="278668"/>
            </a:xfrm>
            <a:custGeom>
              <a:avLst/>
              <a:gdLst/>
              <a:ahLst/>
              <a:cxnLst/>
              <a:rect l="l" t="t" r="r" b="b"/>
              <a:pathLst>
                <a:path w="19015" h="4290" extrusionOk="0">
                  <a:moveTo>
                    <a:pt x="5760" y="0"/>
                  </a:moveTo>
                  <a:lnTo>
                    <a:pt x="1" y="2581"/>
                  </a:lnTo>
                  <a:cubicBezTo>
                    <a:pt x="4264" y="3871"/>
                    <a:pt x="7872" y="4290"/>
                    <a:pt x="10762" y="4290"/>
                  </a:cubicBezTo>
                  <a:cubicBezTo>
                    <a:pt x="16126" y="4290"/>
                    <a:pt x="19014" y="2846"/>
                    <a:pt x="19014" y="2846"/>
                  </a:cubicBezTo>
                  <a:lnTo>
                    <a:pt x="13725" y="0"/>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8;p17">
              <a:extLst>
                <a:ext uri="{FF2B5EF4-FFF2-40B4-BE49-F238E27FC236}">
                  <a16:creationId xmlns:a16="http://schemas.microsoft.com/office/drawing/2014/main" id="{F0DD9FE2-6888-BE69-5277-296C6AF8E611}"/>
                </a:ext>
              </a:extLst>
            </p:cNvPr>
            <p:cNvSpPr/>
            <p:nvPr/>
          </p:nvSpPr>
          <p:spPr>
            <a:xfrm>
              <a:off x="1199940" y="3343886"/>
              <a:ext cx="406894" cy="190131"/>
            </a:xfrm>
            <a:custGeom>
              <a:avLst/>
              <a:gdLst/>
              <a:ahLst/>
              <a:cxnLst/>
              <a:rect l="l" t="t" r="r" b="b"/>
              <a:pathLst>
                <a:path w="6264" h="2927" extrusionOk="0">
                  <a:moveTo>
                    <a:pt x="3503" y="1"/>
                  </a:moveTo>
                  <a:cubicBezTo>
                    <a:pt x="3034" y="1"/>
                    <a:pt x="2802" y="308"/>
                    <a:pt x="2450" y="552"/>
                  </a:cubicBezTo>
                  <a:cubicBezTo>
                    <a:pt x="2172" y="747"/>
                    <a:pt x="1791" y="831"/>
                    <a:pt x="1467" y="911"/>
                  </a:cubicBezTo>
                  <a:cubicBezTo>
                    <a:pt x="1378" y="933"/>
                    <a:pt x="576" y="1133"/>
                    <a:pt x="176" y="1183"/>
                  </a:cubicBezTo>
                  <a:cubicBezTo>
                    <a:pt x="65" y="1197"/>
                    <a:pt x="0" y="1317"/>
                    <a:pt x="52" y="1417"/>
                  </a:cubicBezTo>
                  <a:cubicBezTo>
                    <a:pt x="76" y="1463"/>
                    <a:pt x="103" y="1501"/>
                    <a:pt x="136" y="1520"/>
                  </a:cubicBezTo>
                  <a:cubicBezTo>
                    <a:pt x="176" y="1543"/>
                    <a:pt x="224" y="1550"/>
                    <a:pt x="270" y="1555"/>
                  </a:cubicBezTo>
                  <a:cubicBezTo>
                    <a:pt x="1348" y="1680"/>
                    <a:pt x="2427" y="1809"/>
                    <a:pt x="3505" y="1936"/>
                  </a:cubicBezTo>
                  <a:cubicBezTo>
                    <a:pt x="3896" y="2070"/>
                    <a:pt x="4285" y="2208"/>
                    <a:pt x="4677" y="2336"/>
                  </a:cubicBezTo>
                  <a:cubicBezTo>
                    <a:pt x="5095" y="2472"/>
                    <a:pt x="5484" y="2693"/>
                    <a:pt x="5862" y="2926"/>
                  </a:cubicBezTo>
                  <a:lnTo>
                    <a:pt x="6263" y="1431"/>
                  </a:lnTo>
                  <a:lnTo>
                    <a:pt x="6263" y="1431"/>
                  </a:lnTo>
                  <a:cubicBezTo>
                    <a:pt x="6193" y="1432"/>
                    <a:pt x="6122" y="1433"/>
                    <a:pt x="6052" y="1433"/>
                  </a:cubicBezTo>
                  <a:cubicBezTo>
                    <a:pt x="5958" y="1433"/>
                    <a:pt x="5864" y="1431"/>
                    <a:pt x="5771" y="1427"/>
                  </a:cubicBezTo>
                  <a:cubicBezTo>
                    <a:pt x="5756" y="1427"/>
                    <a:pt x="5741" y="1426"/>
                    <a:pt x="5725" y="1426"/>
                  </a:cubicBezTo>
                  <a:cubicBezTo>
                    <a:pt x="5642" y="1426"/>
                    <a:pt x="5550" y="1433"/>
                    <a:pt x="5459" y="1433"/>
                  </a:cubicBezTo>
                  <a:cubicBezTo>
                    <a:pt x="5357" y="1433"/>
                    <a:pt x="5258" y="1425"/>
                    <a:pt x="5175" y="1389"/>
                  </a:cubicBezTo>
                  <a:cubicBezTo>
                    <a:pt x="4903" y="1267"/>
                    <a:pt x="4606" y="1063"/>
                    <a:pt x="4446" y="807"/>
                  </a:cubicBezTo>
                  <a:cubicBezTo>
                    <a:pt x="4203" y="416"/>
                    <a:pt x="4117" y="25"/>
                    <a:pt x="3548" y="1"/>
                  </a:cubicBezTo>
                  <a:cubicBezTo>
                    <a:pt x="3533" y="1"/>
                    <a:pt x="3518" y="1"/>
                    <a:pt x="3503"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9;p17">
              <a:extLst>
                <a:ext uri="{FF2B5EF4-FFF2-40B4-BE49-F238E27FC236}">
                  <a16:creationId xmlns:a16="http://schemas.microsoft.com/office/drawing/2014/main" id="{1358EE98-F072-3364-AEAB-1687C2D7BD56}"/>
                </a:ext>
              </a:extLst>
            </p:cNvPr>
            <p:cNvSpPr/>
            <p:nvPr/>
          </p:nvSpPr>
          <p:spPr>
            <a:xfrm>
              <a:off x="1580729" y="3330374"/>
              <a:ext cx="1014116" cy="457171"/>
            </a:xfrm>
            <a:custGeom>
              <a:avLst/>
              <a:gdLst/>
              <a:ahLst/>
              <a:cxnLst/>
              <a:rect l="l" t="t" r="r" b="b"/>
              <a:pathLst>
                <a:path w="15612" h="7038" extrusionOk="0">
                  <a:moveTo>
                    <a:pt x="10718" y="0"/>
                  </a:moveTo>
                  <a:cubicBezTo>
                    <a:pt x="10036" y="0"/>
                    <a:pt x="9355" y="83"/>
                    <a:pt x="8710" y="223"/>
                  </a:cubicBezTo>
                  <a:cubicBezTo>
                    <a:pt x="7666" y="451"/>
                    <a:pt x="6660" y="822"/>
                    <a:pt x="5623" y="1078"/>
                  </a:cubicBezTo>
                  <a:cubicBezTo>
                    <a:pt x="4665" y="1316"/>
                    <a:pt x="3683" y="1455"/>
                    <a:pt x="2699" y="1531"/>
                  </a:cubicBezTo>
                  <a:cubicBezTo>
                    <a:pt x="2541" y="1543"/>
                    <a:pt x="637" y="1640"/>
                    <a:pt x="421" y="1640"/>
                  </a:cubicBezTo>
                  <a:cubicBezTo>
                    <a:pt x="408" y="1640"/>
                    <a:pt x="401" y="1640"/>
                    <a:pt x="401" y="1639"/>
                  </a:cubicBezTo>
                  <a:lnTo>
                    <a:pt x="0" y="3134"/>
                  </a:lnTo>
                  <a:cubicBezTo>
                    <a:pt x="205" y="3260"/>
                    <a:pt x="406" y="3390"/>
                    <a:pt x="605" y="3513"/>
                  </a:cubicBezTo>
                  <a:cubicBezTo>
                    <a:pt x="1174" y="3862"/>
                    <a:pt x="1631" y="4357"/>
                    <a:pt x="2137" y="4783"/>
                  </a:cubicBezTo>
                  <a:cubicBezTo>
                    <a:pt x="3654" y="6058"/>
                    <a:pt x="5629" y="6747"/>
                    <a:pt x="7580" y="6960"/>
                  </a:cubicBezTo>
                  <a:cubicBezTo>
                    <a:pt x="7937" y="6998"/>
                    <a:pt x="8296" y="7022"/>
                    <a:pt x="8656" y="7030"/>
                  </a:cubicBezTo>
                  <a:cubicBezTo>
                    <a:pt x="8838" y="7035"/>
                    <a:pt x="9022" y="7038"/>
                    <a:pt x="9207" y="7038"/>
                  </a:cubicBezTo>
                  <a:cubicBezTo>
                    <a:pt x="10455" y="7038"/>
                    <a:pt x="11747" y="6912"/>
                    <a:pt x="12892" y="6423"/>
                  </a:cubicBezTo>
                  <a:cubicBezTo>
                    <a:pt x="13566" y="6135"/>
                    <a:pt x="14188" y="5692"/>
                    <a:pt x="14602" y="5087"/>
                  </a:cubicBezTo>
                  <a:cubicBezTo>
                    <a:pt x="15450" y="3846"/>
                    <a:pt x="15612" y="1895"/>
                    <a:pt x="14262" y="980"/>
                  </a:cubicBezTo>
                  <a:cubicBezTo>
                    <a:pt x="13227" y="278"/>
                    <a:pt x="11972" y="0"/>
                    <a:pt x="10718"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0;p17">
              <a:extLst>
                <a:ext uri="{FF2B5EF4-FFF2-40B4-BE49-F238E27FC236}">
                  <a16:creationId xmlns:a16="http://schemas.microsoft.com/office/drawing/2014/main" id="{4417EEBF-0EEC-6895-375D-4F3E9AA6B44A}"/>
                </a:ext>
              </a:extLst>
            </p:cNvPr>
            <p:cNvSpPr/>
            <p:nvPr/>
          </p:nvSpPr>
          <p:spPr>
            <a:xfrm>
              <a:off x="862673" y="3378054"/>
              <a:ext cx="1211133" cy="498094"/>
            </a:xfrm>
            <a:custGeom>
              <a:avLst/>
              <a:gdLst/>
              <a:ahLst/>
              <a:cxnLst/>
              <a:rect l="l" t="t" r="r" b="b"/>
              <a:pathLst>
                <a:path w="18645" h="7668" extrusionOk="0">
                  <a:moveTo>
                    <a:pt x="3507" y="0"/>
                  </a:moveTo>
                  <a:cubicBezTo>
                    <a:pt x="3232" y="0"/>
                    <a:pt x="2958" y="15"/>
                    <a:pt x="2685" y="47"/>
                  </a:cubicBezTo>
                  <a:cubicBezTo>
                    <a:pt x="2107" y="116"/>
                    <a:pt x="1520" y="280"/>
                    <a:pt x="1073" y="653"/>
                  </a:cubicBezTo>
                  <a:cubicBezTo>
                    <a:pt x="662" y="995"/>
                    <a:pt x="402" y="1486"/>
                    <a:pt x="228" y="1992"/>
                  </a:cubicBezTo>
                  <a:cubicBezTo>
                    <a:pt x="90" y="2389"/>
                    <a:pt x="1" y="2815"/>
                    <a:pt x="74" y="3229"/>
                  </a:cubicBezTo>
                  <a:cubicBezTo>
                    <a:pt x="192" y="3892"/>
                    <a:pt x="699" y="4416"/>
                    <a:pt x="1212" y="4812"/>
                  </a:cubicBezTo>
                  <a:cubicBezTo>
                    <a:pt x="2888" y="6110"/>
                    <a:pt x="4871" y="6860"/>
                    <a:pt x="6945" y="7241"/>
                  </a:cubicBezTo>
                  <a:cubicBezTo>
                    <a:pt x="8612" y="7547"/>
                    <a:pt x="10312" y="7668"/>
                    <a:pt x="12012" y="7668"/>
                  </a:cubicBezTo>
                  <a:cubicBezTo>
                    <a:pt x="13224" y="7668"/>
                    <a:pt x="14437" y="7606"/>
                    <a:pt x="15638" y="7507"/>
                  </a:cubicBezTo>
                  <a:cubicBezTo>
                    <a:pt x="16586" y="7428"/>
                    <a:pt x="17537" y="7330"/>
                    <a:pt x="18480" y="7194"/>
                  </a:cubicBezTo>
                  <a:lnTo>
                    <a:pt x="18645" y="5362"/>
                  </a:lnTo>
                  <a:cubicBezTo>
                    <a:pt x="15396" y="4155"/>
                    <a:pt x="12223" y="2815"/>
                    <a:pt x="9033" y="1446"/>
                  </a:cubicBezTo>
                  <a:cubicBezTo>
                    <a:pt x="7674" y="863"/>
                    <a:pt x="6170" y="288"/>
                    <a:pt x="4654" y="81"/>
                  </a:cubicBezTo>
                  <a:cubicBezTo>
                    <a:pt x="4272" y="29"/>
                    <a:pt x="3889" y="0"/>
                    <a:pt x="3507" y="0"/>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1;p17">
              <a:extLst>
                <a:ext uri="{FF2B5EF4-FFF2-40B4-BE49-F238E27FC236}">
                  <a16:creationId xmlns:a16="http://schemas.microsoft.com/office/drawing/2014/main" id="{42F70C2C-9D5D-00E7-A85A-D508CEC6977A}"/>
                </a:ext>
              </a:extLst>
            </p:cNvPr>
            <p:cNvSpPr/>
            <p:nvPr/>
          </p:nvSpPr>
          <p:spPr>
            <a:xfrm>
              <a:off x="2063049" y="3714474"/>
              <a:ext cx="422419" cy="178373"/>
            </a:xfrm>
            <a:custGeom>
              <a:avLst/>
              <a:gdLst/>
              <a:ahLst/>
              <a:cxnLst/>
              <a:rect l="l" t="t" r="r" b="b"/>
              <a:pathLst>
                <a:path w="6503" h="2746" extrusionOk="0">
                  <a:moveTo>
                    <a:pt x="3409" y="1"/>
                  </a:moveTo>
                  <a:cubicBezTo>
                    <a:pt x="3071" y="1"/>
                    <a:pt x="2867" y="253"/>
                    <a:pt x="2572" y="468"/>
                  </a:cubicBezTo>
                  <a:cubicBezTo>
                    <a:pt x="2328" y="645"/>
                    <a:pt x="1976" y="723"/>
                    <a:pt x="1679" y="733"/>
                  </a:cubicBezTo>
                  <a:cubicBezTo>
                    <a:pt x="1172" y="553"/>
                    <a:pt x="668" y="370"/>
                    <a:pt x="166" y="183"/>
                  </a:cubicBezTo>
                  <a:lnTo>
                    <a:pt x="1" y="2015"/>
                  </a:lnTo>
                  <a:cubicBezTo>
                    <a:pt x="473" y="1946"/>
                    <a:pt x="943" y="1869"/>
                    <a:pt x="1410" y="1777"/>
                  </a:cubicBezTo>
                  <a:lnTo>
                    <a:pt x="3021" y="1867"/>
                  </a:lnTo>
                  <a:cubicBezTo>
                    <a:pt x="4068" y="2153"/>
                    <a:pt x="5116" y="2438"/>
                    <a:pt x="6163" y="2726"/>
                  </a:cubicBezTo>
                  <a:cubicBezTo>
                    <a:pt x="6200" y="2736"/>
                    <a:pt x="6237" y="2746"/>
                    <a:pt x="6274" y="2746"/>
                  </a:cubicBezTo>
                  <a:cubicBezTo>
                    <a:pt x="6283" y="2746"/>
                    <a:pt x="6292" y="2745"/>
                    <a:pt x="6301" y="2744"/>
                  </a:cubicBezTo>
                  <a:cubicBezTo>
                    <a:pt x="6338" y="2739"/>
                    <a:pt x="6378" y="2713"/>
                    <a:pt x="6417" y="2679"/>
                  </a:cubicBezTo>
                  <a:cubicBezTo>
                    <a:pt x="6503" y="2607"/>
                    <a:pt x="6488" y="2471"/>
                    <a:pt x="6390" y="2417"/>
                  </a:cubicBezTo>
                  <a:cubicBezTo>
                    <a:pt x="6037" y="2220"/>
                    <a:pt x="5369" y="1734"/>
                    <a:pt x="5295" y="1681"/>
                  </a:cubicBezTo>
                  <a:cubicBezTo>
                    <a:pt x="5025" y="1485"/>
                    <a:pt x="4703" y="1264"/>
                    <a:pt x="4518" y="980"/>
                  </a:cubicBezTo>
                  <a:cubicBezTo>
                    <a:pt x="4275" y="609"/>
                    <a:pt x="4177" y="226"/>
                    <a:pt x="3707" y="57"/>
                  </a:cubicBezTo>
                  <a:cubicBezTo>
                    <a:pt x="3596" y="18"/>
                    <a:pt x="3498" y="1"/>
                    <a:pt x="3409"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2;p17">
              <a:extLst>
                <a:ext uri="{FF2B5EF4-FFF2-40B4-BE49-F238E27FC236}">
                  <a16:creationId xmlns:a16="http://schemas.microsoft.com/office/drawing/2014/main" id="{C0B3848E-968D-4893-FEF6-57AE9E79EC07}"/>
                </a:ext>
              </a:extLst>
            </p:cNvPr>
            <p:cNvSpPr/>
            <p:nvPr/>
          </p:nvSpPr>
          <p:spPr>
            <a:xfrm>
              <a:off x="833377" y="3299194"/>
              <a:ext cx="262298" cy="162913"/>
            </a:xfrm>
            <a:custGeom>
              <a:avLst/>
              <a:gdLst/>
              <a:ahLst/>
              <a:cxnLst/>
              <a:rect l="l" t="t" r="r" b="b"/>
              <a:pathLst>
                <a:path w="4038" h="2508" extrusionOk="0">
                  <a:moveTo>
                    <a:pt x="2368" y="1"/>
                  </a:moveTo>
                  <a:cubicBezTo>
                    <a:pt x="2365" y="1"/>
                    <a:pt x="2363" y="1"/>
                    <a:pt x="2361" y="1"/>
                  </a:cubicBezTo>
                  <a:lnTo>
                    <a:pt x="802" y="136"/>
                  </a:lnTo>
                  <a:cubicBezTo>
                    <a:pt x="758" y="139"/>
                    <a:pt x="729" y="180"/>
                    <a:pt x="739" y="222"/>
                  </a:cubicBezTo>
                  <a:cubicBezTo>
                    <a:pt x="763" y="328"/>
                    <a:pt x="857" y="502"/>
                    <a:pt x="1208" y="532"/>
                  </a:cubicBezTo>
                  <a:lnTo>
                    <a:pt x="1819" y="541"/>
                  </a:lnTo>
                  <a:cubicBezTo>
                    <a:pt x="1877" y="542"/>
                    <a:pt x="1909" y="608"/>
                    <a:pt x="1874" y="654"/>
                  </a:cubicBezTo>
                  <a:lnTo>
                    <a:pt x="1837" y="702"/>
                  </a:lnTo>
                  <a:cubicBezTo>
                    <a:pt x="1829" y="711"/>
                    <a:pt x="1821" y="718"/>
                    <a:pt x="1809" y="724"/>
                  </a:cubicBezTo>
                  <a:lnTo>
                    <a:pt x="445" y="1284"/>
                  </a:lnTo>
                  <a:cubicBezTo>
                    <a:pt x="105" y="1435"/>
                    <a:pt x="0" y="1869"/>
                    <a:pt x="236" y="2158"/>
                  </a:cubicBezTo>
                  <a:cubicBezTo>
                    <a:pt x="417" y="2382"/>
                    <a:pt x="688" y="2507"/>
                    <a:pt x="967" y="2507"/>
                  </a:cubicBezTo>
                  <a:cubicBezTo>
                    <a:pt x="1049" y="2507"/>
                    <a:pt x="1132" y="2496"/>
                    <a:pt x="1214" y="2474"/>
                  </a:cubicBezTo>
                  <a:cubicBezTo>
                    <a:pt x="1957" y="2273"/>
                    <a:pt x="3521" y="1735"/>
                    <a:pt x="3734" y="1095"/>
                  </a:cubicBezTo>
                  <a:cubicBezTo>
                    <a:pt x="4037" y="186"/>
                    <a:pt x="2483" y="12"/>
                    <a:pt x="2374" y="1"/>
                  </a:cubicBezTo>
                  <a:cubicBezTo>
                    <a:pt x="2372" y="1"/>
                    <a:pt x="2370" y="1"/>
                    <a:pt x="2368"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3;p17">
              <a:extLst>
                <a:ext uri="{FF2B5EF4-FFF2-40B4-BE49-F238E27FC236}">
                  <a16:creationId xmlns:a16="http://schemas.microsoft.com/office/drawing/2014/main" id="{91A4E918-1D45-3BCC-5352-C776757AD501}"/>
                </a:ext>
              </a:extLst>
            </p:cNvPr>
            <p:cNvSpPr/>
            <p:nvPr/>
          </p:nvSpPr>
          <p:spPr>
            <a:xfrm>
              <a:off x="1004608" y="2432387"/>
              <a:ext cx="482115" cy="923306"/>
            </a:xfrm>
            <a:custGeom>
              <a:avLst/>
              <a:gdLst/>
              <a:ahLst/>
              <a:cxnLst/>
              <a:rect l="l" t="t" r="r" b="b"/>
              <a:pathLst>
                <a:path w="7422" h="14214" extrusionOk="0">
                  <a:moveTo>
                    <a:pt x="7026" y="0"/>
                  </a:moveTo>
                  <a:cubicBezTo>
                    <a:pt x="7026" y="0"/>
                    <a:pt x="4924" y="306"/>
                    <a:pt x="4443" y="2037"/>
                  </a:cubicBezTo>
                  <a:cubicBezTo>
                    <a:pt x="3962" y="3770"/>
                    <a:pt x="3492" y="6707"/>
                    <a:pt x="3492" y="6707"/>
                  </a:cubicBezTo>
                  <a:lnTo>
                    <a:pt x="1" y="13853"/>
                  </a:lnTo>
                  <a:lnTo>
                    <a:pt x="798" y="14213"/>
                  </a:lnTo>
                  <a:lnTo>
                    <a:pt x="5572" y="7993"/>
                  </a:lnTo>
                  <a:lnTo>
                    <a:pt x="7422" y="1457"/>
                  </a:lnTo>
                  <a:lnTo>
                    <a:pt x="7026" y="0"/>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4;p17">
              <a:extLst>
                <a:ext uri="{FF2B5EF4-FFF2-40B4-BE49-F238E27FC236}">
                  <a16:creationId xmlns:a16="http://schemas.microsoft.com/office/drawing/2014/main" id="{07722E21-9332-AABB-728F-C2DB50BA3D95}"/>
                </a:ext>
              </a:extLst>
            </p:cNvPr>
            <p:cNvSpPr/>
            <p:nvPr/>
          </p:nvSpPr>
          <p:spPr>
            <a:xfrm>
              <a:off x="2347115" y="3299194"/>
              <a:ext cx="262298" cy="162913"/>
            </a:xfrm>
            <a:custGeom>
              <a:avLst/>
              <a:gdLst/>
              <a:ahLst/>
              <a:cxnLst/>
              <a:rect l="l" t="t" r="r" b="b"/>
              <a:pathLst>
                <a:path w="4038" h="2508" extrusionOk="0">
                  <a:moveTo>
                    <a:pt x="1670" y="1"/>
                  </a:moveTo>
                  <a:cubicBezTo>
                    <a:pt x="1668" y="1"/>
                    <a:pt x="1666" y="1"/>
                    <a:pt x="1663" y="1"/>
                  </a:cubicBezTo>
                  <a:cubicBezTo>
                    <a:pt x="1554" y="12"/>
                    <a:pt x="0" y="186"/>
                    <a:pt x="304" y="1095"/>
                  </a:cubicBezTo>
                  <a:cubicBezTo>
                    <a:pt x="517" y="1735"/>
                    <a:pt x="2081" y="2273"/>
                    <a:pt x="2824" y="2474"/>
                  </a:cubicBezTo>
                  <a:cubicBezTo>
                    <a:pt x="2906" y="2496"/>
                    <a:pt x="2988" y="2507"/>
                    <a:pt x="3070" y="2507"/>
                  </a:cubicBezTo>
                  <a:cubicBezTo>
                    <a:pt x="3350" y="2507"/>
                    <a:pt x="3620" y="2382"/>
                    <a:pt x="3802" y="2158"/>
                  </a:cubicBezTo>
                  <a:cubicBezTo>
                    <a:pt x="4038" y="1869"/>
                    <a:pt x="3933" y="1435"/>
                    <a:pt x="3592" y="1284"/>
                  </a:cubicBezTo>
                  <a:lnTo>
                    <a:pt x="2228" y="724"/>
                  </a:lnTo>
                  <a:cubicBezTo>
                    <a:pt x="2217" y="718"/>
                    <a:pt x="2208" y="711"/>
                    <a:pt x="2200" y="702"/>
                  </a:cubicBezTo>
                  <a:lnTo>
                    <a:pt x="2164" y="654"/>
                  </a:lnTo>
                  <a:cubicBezTo>
                    <a:pt x="2129" y="608"/>
                    <a:pt x="2160" y="542"/>
                    <a:pt x="2219" y="541"/>
                  </a:cubicBezTo>
                  <a:lnTo>
                    <a:pt x="2830" y="532"/>
                  </a:lnTo>
                  <a:cubicBezTo>
                    <a:pt x="3181" y="502"/>
                    <a:pt x="3274" y="328"/>
                    <a:pt x="3299" y="222"/>
                  </a:cubicBezTo>
                  <a:cubicBezTo>
                    <a:pt x="3308" y="180"/>
                    <a:pt x="3280" y="139"/>
                    <a:pt x="3236" y="136"/>
                  </a:cubicBezTo>
                  <a:lnTo>
                    <a:pt x="1677" y="1"/>
                  </a:lnTo>
                  <a:cubicBezTo>
                    <a:pt x="1674" y="1"/>
                    <a:pt x="1672" y="1"/>
                    <a:pt x="1670"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5;p17">
              <a:extLst>
                <a:ext uri="{FF2B5EF4-FFF2-40B4-BE49-F238E27FC236}">
                  <a16:creationId xmlns:a16="http://schemas.microsoft.com/office/drawing/2014/main" id="{A18602DB-08D4-2DE0-9A3B-6AAE56A52DB1}"/>
                </a:ext>
              </a:extLst>
            </p:cNvPr>
            <p:cNvSpPr/>
            <p:nvPr/>
          </p:nvSpPr>
          <p:spPr>
            <a:xfrm>
              <a:off x="1955997" y="2432387"/>
              <a:ext cx="482115" cy="923306"/>
            </a:xfrm>
            <a:custGeom>
              <a:avLst/>
              <a:gdLst/>
              <a:ahLst/>
              <a:cxnLst/>
              <a:rect l="l" t="t" r="r" b="b"/>
              <a:pathLst>
                <a:path w="7422" h="14214" extrusionOk="0">
                  <a:moveTo>
                    <a:pt x="396" y="0"/>
                  </a:moveTo>
                  <a:lnTo>
                    <a:pt x="1" y="1457"/>
                  </a:lnTo>
                  <a:lnTo>
                    <a:pt x="1851" y="7993"/>
                  </a:lnTo>
                  <a:lnTo>
                    <a:pt x="6624" y="14213"/>
                  </a:lnTo>
                  <a:lnTo>
                    <a:pt x="7422" y="13853"/>
                  </a:lnTo>
                  <a:lnTo>
                    <a:pt x="3931" y="6707"/>
                  </a:lnTo>
                  <a:cubicBezTo>
                    <a:pt x="3931" y="6707"/>
                    <a:pt x="3461" y="3770"/>
                    <a:pt x="2980" y="2037"/>
                  </a:cubicBezTo>
                  <a:cubicBezTo>
                    <a:pt x="2499" y="306"/>
                    <a:pt x="396" y="0"/>
                    <a:pt x="396" y="0"/>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6;p17">
              <a:extLst>
                <a:ext uri="{FF2B5EF4-FFF2-40B4-BE49-F238E27FC236}">
                  <a16:creationId xmlns:a16="http://schemas.microsoft.com/office/drawing/2014/main" id="{4DEB86A1-368F-12D4-26FE-27A94936651A}"/>
                </a:ext>
              </a:extLst>
            </p:cNvPr>
            <p:cNvSpPr/>
            <p:nvPr/>
          </p:nvSpPr>
          <p:spPr>
            <a:xfrm>
              <a:off x="1415474" y="2362817"/>
              <a:ext cx="611380" cy="865559"/>
            </a:xfrm>
            <a:custGeom>
              <a:avLst/>
              <a:gdLst/>
              <a:ahLst/>
              <a:cxnLst/>
              <a:rect l="l" t="t" r="r" b="b"/>
              <a:pathLst>
                <a:path w="9412" h="13325" extrusionOk="0">
                  <a:moveTo>
                    <a:pt x="3114" y="1"/>
                  </a:moveTo>
                  <a:lnTo>
                    <a:pt x="1" y="1121"/>
                  </a:lnTo>
                  <a:lnTo>
                    <a:pt x="1261" y="10557"/>
                  </a:lnTo>
                  <a:lnTo>
                    <a:pt x="846" y="13325"/>
                  </a:lnTo>
                  <a:lnTo>
                    <a:pt x="8811" y="13325"/>
                  </a:lnTo>
                  <a:lnTo>
                    <a:pt x="8487" y="10520"/>
                  </a:lnTo>
                  <a:lnTo>
                    <a:pt x="9412" y="1117"/>
                  </a:lnTo>
                  <a:lnTo>
                    <a:pt x="6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7;p17">
              <a:extLst>
                <a:ext uri="{FF2B5EF4-FFF2-40B4-BE49-F238E27FC236}">
                  <a16:creationId xmlns:a16="http://schemas.microsoft.com/office/drawing/2014/main" id="{979A12D5-0F0B-1DE9-0556-56E2E474B01B}"/>
                </a:ext>
              </a:extLst>
            </p:cNvPr>
            <p:cNvSpPr/>
            <p:nvPr/>
          </p:nvSpPr>
          <p:spPr>
            <a:xfrm>
              <a:off x="1251322" y="2435635"/>
              <a:ext cx="200654" cy="359994"/>
            </a:xfrm>
            <a:custGeom>
              <a:avLst/>
              <a:gdLst/>
              <a:ahLst/>
              <a:cxnLst/>
              <a:rect l="l" t="t" r="r" b="b"/>
              <a:pathLst>
                <a:path w="3089" h="5542" extrusionOk="0">
                  <a:moveTo>
                    <a:pt x="2528" y="0"/>
                  </a:moveTo>
                  <a:cubicBezTo>
                    <a:pt x="2528" y="0"/>
                    <a:pt x="1117" y="444"/>
                    <a:pt x="645" y="1987"/>
                  </a:cubicBezTo>
                  <a:cubicBezTo>
                    <a:pt x="172" y="3532"/>
                    <a:pt x="0" y="4912"/>
                    <a:pt x="0" y="4912"/>
                  </a:cubicBezTo>
                  <a:lnTo>
                    <a:pt x="2454" y="5542"/>
                  </a:lnTo>
                  <a:lnTo>
                    <a:pt x="3089" y="3299"/>
                  </a:lnTo>
                  <a:lnTo>
                    <a:pt x="2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p17">
              <a:extLst>
                <a:ext uri="{FF2B5EF4-FFF2-40B4-BE49-F238E27FC236}">
                  <a16:creationId xmlns:a16="http://schemas.microsoft.com/office/drawing/2014/main" id="{1D3A5166-CFB6-C457-E222-8D56AC97CB84}"/>
                </a:ext>
              </a:extLst>
            </p:cNvPr>
            <p:cNvSpPr/>
            <p:nvPr/>
          </p:nvSpPr>
          <p:spPr>
            <a:xfrm>
              <a:off x="1999454" y="2435311"/>
              <a:ext cx="191625" cy="360059"/>
            </a:xfrm>
            <a:custGeom>
              <a:avLst/>
              <a:gdLst/>
              <a:ahLst/>
              <a:cxnLst/>
              <a:rect l="l" t="t" r="r" b="b"/>
              <a:pathLst>
                <a:path w="2950" h="5543" extrusionOk="0">
                  <a:moveTo>
                    <a:pt x="422" y="1"/>
                  </a:moveTo>
                  <a:lnTo>
                    <a:pt x="1" y="3792"/>
                  </a:lnTo>
                  <a:lnTo>
                    <a:pt x="496" y="5543"/>
                  </a:lnTo>
                  <a:lnTo>
                    <a:pt x="2949" y="4912"/>
                  </a:lnTo>
                  <a:cubicBezTo>
                    <a:pt x="2949" y="4912"/>
                    <a:pt x="2777" y="3532"/>
                    <a:pt x="2305" y="1988"/>
                  </a:cubicBezTo>
                  <a:cubicBezTo>
                    <a:pt x="1833" y="444"/>
                    <a:pt x="422" y="1"/>
                    <a:pt x="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p17">
              <a:extLst>
                <a:ext uri="{FF2B5EF4-FFF2-40B4-BE49-F238E27FC236}">
                  <a16:creationId xmlns:a16="http://schemas.microsoft.com/office/drawing/2014/main" id="{B5144A93-0F34-D099-2BD6-63739962D1E3}"/>
                </a:ext>
              </a:extLst>
            </p:cNvPr>
            <p:cNvSpPr/>
            <p:nvPr/>
          </p:nvSpPr>
          <p:spPr>
            <a:xfrm>
              <a:off x="1617691" y="2209515"/>
              <a:ext cx="206955" cy="153365"/>
            </a:xfrm>
            <a:custGeom>
              <a:avLst/>
              <a:gdLst/>
              <a:ahLst/>
              <a:cxnLst/>
              <a:rect l="l" t="t" r="r" b="b"/>
              <a:pathLst>
                <a:path w="3186" h="2361" extrusionOk="0">
                  <a:moveTo>
                    <a:pt x="1091" y="1"/>
                  </a:moveTo>
                  <a:lnTo>
                    <a:pt x="1" y="2361"/>
                  </a:lnTo>
                  <a:lnTo>
                    <a:pt x="3186" y="2361"/>
                  </a:lnTo>
                  <a:lnTo>
                    <a:pt x="2244" y="1"/>
                  </a:ln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0;p17">
              <a:extLst>
                <a:ext uri="{FF2B5EF4-FFF2-40B4-BE49-F238E27FC236}">
                  <a16:creationId xmlns:a16="http://schemas.microsoft.com/office/drawing/2014/main" id="{EEE0C7FB-CD45-21A0-EBD1-70E14EBAEA92}"/>
                </a:ext>
              </a:extLst>
            </p:cNvPr>
            <p:cNvSpPr/>
            <p:nvPr/>
          </p:nvSpPr>
          <p:spPr>
            <a:xfrm>
              <a:off x="1659394" y="2226274"/>
              <a:ext cx="132124" cy="73597"/>
            </a:xfrm>
            <a:custGeom>
              <a:avLst/>
              <a:gdLst/>
              <a:ahLst/>
              <a:cxnLst/>
              <a:rect l="l" t="t" r="r" b="b"/>
              <a:pathLst>
                <a:path w="2034" h="1133" extrusionOk="0">
                  <a:moveTo>
                    <a:pt x="2034" y="0"/>
                  </a:moveTo>
                  <a:lnTo>
                    <a:pt x="0" y="53"/>
                  </a:lnTo>
                  <a:cubicBezTo>
                    <a:pt x="0" y="53"/>
                    <a:pt x="219" y="1132"/>
                    <a:pt x="944" y="1132"/>
                  </a:cubicBezTo>
                  <a:cubicBezTo>
                    <a:pt x="1724" y="1132"/>
                    <a:pt x="2034" y="0"/>
                    <a:pt x="2034" y="0"/>
                  </a:cubicBezTo>
                  <a:close/>
                </a:path>
              </a:pathLst>
            </a:custGeom>
            <a:solidFill>
              <a:srgbClr val="F18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1;p17">
              <a:extLst>
                <a:ext uri="{FF2B5EF4-FFF2-40B4-BE49-F238E27FC236}">
                  <a16:creationId xmlns:a16="http://schemas.microsoft.com/office/drawing/2014/main" id="{15372BF4-2A2E-FDAE-1F33-E805CF2C76E5}"/>
                </a:ext>
              </a:extLst>
            </p:cNvPr>
            <p:cNvSpPr/>
            <p:nvPr/>
          </p:nvSpPr>
          <p:spPr>
            <a:xfrm>
              <a:off x="1617691" y="2362817"/>
              <a:ext cx="206955" cy="80223"/>
            </a:xfrm>
            <a:custGeom>
              <a:avLst/>
              <a:gdLst/>
              <a:ahLst/>
              <a:cxnLst/>
              <a:rect l="l" t="t" r="r" b="b"/>
              <a:pathLst>
                <a:path w="3186" h="1235" extrusionOk="0">
                  <a:moveTo>
                    <a:pt x="1" y="1"/>
                  </a:moveTo>
                  <a:cubicBezTo>
                    <a:pt x="1" y="879"/>
                    <a:pt x="941" y="1235"/>
                    <a:pt x="1627" y="1235"/>
                  </a:cubicBezTo>
                  <a:cubicBezTo>
                    <a:pt x="2330" y="1235"/>
                    <a:pt x="3186" y="835"/>
                    <a:pt x="3186"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2;p17">
              <a:extLst>
                <a:ext uri="{FF2B5EF4-FFF2-40B4-BE49-F238E27FC236}">
                  <a16:creationId xmlns:a16="http://schemas.microsoft.com/office/drawing/2014/main" id="{5711093C-E4BD-BB8A-31BB-3639ACBDEF0E}"/>
                </a:ext>
              </a:extLst>
            </p:cNvPr>
            <p:cNvSpPr/>
            <p:nvPr/>
          </p:nvSpPr>
          <p:spPr>
            <a:xfrm>
              <a:off x="1519668" y="1742723"/>
              <a:ext cx="402996" cy="527845"/>
            </a:xfrm>
            <a:custGeom>
              <a:avLst/>
              <a:gdLst/>
              <a:ahLst/>
              <a:cxnLst/>
              <a:rect l="l" t="t" r="r" b="b"/>
              <a:pathLst>
                <a:path w="6204" h="8126" extrusionOk="0">
                  <a:moveTo>
                    <a:pt x="3102" y="1"/>
                  </a:moveTo>
                  <a:cubicBezTo>
                    <a:pt x="1389" y="1"/>
                    <a:pt x="1" y="1489"/>
                    <a:pt x="1" y="3324"/>
                  </a:cubicBezTo>
                  <a:cubicBezTo>
                    <a:pt x="1" y="5159"/>
                    <a:pt x="1389" y="8125"/>
                    <a:pt x="3102" y="8125"/>
                  </a:cubicBezTo>
                  <a:cubicBezTo>
                    <a:pt x="4815" y="8125"/>
                    <a:pt x="6204" y="5159"/>
                    <a:pt x="6204" y="3324"/>
                  </a:cubicBezTo>
                  <a:cubicBezTo>
                    <a:pt x="6204" y="1489"/>
                    <a:pt x="4815" y="1"/>
                    <a:pt x="310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3;p17">
              <a:extLst>
                <a:ext uri="{FF2B5EF4-FFF2-40B4-BE49-F238E27FC236}">
                  <a16:creationId xmlns:a16="http://schemas.microsoft.com/office/drawing/2014/main" id="{BDA76ABC-C3BE-E855-FD85-06AC69F6E098}"/>
                </a:ext>
              </a:extLst>
            </p:cNvPr>
            <p:cNvSpPr/>
            <p:nvPr/>
          </p:nvSpPr>
          <p:spPr>
            <a:xfrm>
              <a:off x="1475431" y="2006649"/>
              <a:ext cx="88537" cy="88537"/>
            </a:xfrm>
            <a:custGeom>
              <a:avLst/>
              <a:gdLst/>
              <a:ahLst/>
              <a:cxnLst/>
              <a:rect l="l" t="t" r="r" b="b"/>
              <a:pathLst>
                <a:path w="1363" h="1363" extrusionOk="0">
                  <a:moveTo>
                    <a:pt x="682" y="1"/>
                  </a:moveTo>
                  <a:cubicBezTo>
                    <a:pt x="306" y="1"/>
                    <a:pt x="1" y="305"/>
                    <a:pt x="1" y="682"/>
                  </a:cubicBezTo>
                  <a:cubicBezTo>
                    <a:pt x="1" y="1058"/>
                    <a:pt x="306"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4;p17">
              <a:extLst>
                <a:ext uri="{FF2B5EF4-FFF2-40B4-BE49-F238E27FC236}">
                  <a16:creationId xmlns:a16="http://schemas.microsoft.com/office/drawing/2014/main" id="{9055010E-66D7-37A5-BCF2-21F583527FF6}"/>
                </a:ext>
              </a:extLst>
            </p:cNvPr>
            <p:cNvSpPr/>
            <p:nvPr/>
          </p:nvSpPr>
          <p:spPr>
            <a:xfrm>
              <a:off x="1878371" y="2006649"/>
              <a:ext cx="88537" cy="88537"/>
            </a:xfrm>
            <a:custGeom>
              <a:avLst/>
              <a:gdLst/>
              <a:ahLst/>
              <a:cxnLst/>
              <a:rect l="l" t="t" r="r" b="b"/>
              <a:pathLst>
                <a:path w="1363" h="1363" extrusionOk="0">
                  <a:moveTo>
                    <a:pt x="682" y="1"/>
                  </a:moveTo>
                  <a:cubicBezTo>
                    <a:pt x="305" y="1"/>
                    <a:pt x="1" y="305"/>
                    <a:pt x="1" y="682"/>
                  </a:cubicBezTo>
                  <a:cubicBezTo>
                    <a:pt x="1" y="1058"/>
                    <a:pt x="305" y="1363"/>
                    <a:pt x="682" y="1363"/>
                  </a:cubicBezTo>
                  <a:cubicBezTo>
                    <a:pt x="1058" y="1363"/>
                    <a:pt x="1363" y="1058"/>
                    <a:pt x="1363" y="682"/>
                  </a:cubicBezTo>
                  <a:cubicBezTo>
                    <a:pt x="1363" y="305"/>
                    <a:pt x="1058" y="1"/>
                    <a:pt x="682" y="1"/>
                  </a:cubicBezTo>
                  <a:close/>
                </a:path>
              </a:pathLst>
            </a:custGeom>
            <a:solidFill>
              <a:srgbClr val="F0B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5;p17">
              <a:extLst>
                <a:ext uri="{FF2B5EF4-FFF2-40B4-BE49-F238E27FC236}">
                  <a16:creationId xmlns:a16="http://schemas.microsoft.com/office/drawing/2014/main" id="{1D172E0C-DBD6-8C83-12D4-F2A8D6CA9CE1}"/>
                </a:ext>
              </a:extLst>
            </p:cNvPr>
            <p:cNvSpPr/>
            <p:nvPr/>
          </p:nvSpPr>
          <p:spPr>
            <a:xfrm>
              <a:off x="1519668" y="1989305"/>
              <a:ext cx="88862" cy="151806"/>
            </a:xfrm>
            <a:custGeom>
              <a:avLst/>
              <a:gdLst/>
              <a:ahLst/>
              <a:cxnLst/>
              <a:rect l="l" t="t" r="r" b="b"/>
              <a:pathLst>
                <a:path w="1368" h="2337" extrusionOk="0">
                  <a:moveTo>
                    <a:pt x="482" y="1"/>
                  </a:moveTo>
                  <a:cubicBezTo>
                    <a:pt x="387" y="1"/>
                    <a:pt x="266" y="27"/>
                    <a:pt x="115" y="87"/>
                  </a:cubicBezTo>
                  <a:lnTo>
                    <a:pt x="1" y="2337"/>
                  </a:lnTo>
                  <a:cubicBezTo>
                    <a:pt x="1" y="2337"/>
                    <a:pt x="1367" y="1"/>
                    <a:pt x="48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6;p17">
              <a:extLst>
                <a:ext uri="{FF2B5EF4-FFF2-40B4-BE49-F238E27FC236}">
                  <a16:creationId xmlns:a16="http://schemas.microsoft.com/office/drawing/2014/main" id="{DA4F2FF8-C9AE-9B47-7BD6-8C9D0ADF8326}"/>
                </a:ext>
              </a:extLst>
            </p:cNvPr>
            <p:cNvSpPr/>
            <p:nvPr/>
          </p:nvSpPr>
          <p:spPr>
            <a:xfrm>
              <a:off x="1830236" y="1989305"/>
              <a:ext cx="88862" cy="151806"/>
            </a:xfrm>
            <a:custGeom>
              <a:avLst/>
              <a:gdLst/>
              <a:ahLst/>
              <a:cxnLst/>
              <a:rect l="l" t="t" r="r" b="b"/>
              <a:pathLst>
                <a:path w="1368" h="2337" extrusionOk="0">
                  <a:moveTo>
                    <a:pt x="886" y="1"/>
                  </a:moveTo>
                  <a:cubicBezTo>
                    <a:pt x="1" y="1"/>
                    <a:pt x="1368" y="2337"/>
                    <a:pt x="1368" y="2337"/>
                  </a:cubicBezTo>
                  <a:lnTo>
                    <a:pt x="1253" y="87"/>
                  </a:lnTo>
                  <a:cubicBezTo>
                    <a:pt x="1102" y="27"/>
                    <a:pt x="981" y="1"/>
                    <a:pt x="886"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7;p17">
              <a:extLst>
                <a:ext uri="{FF2B5EF4-FFF2-40B4-BE49-F238E27FC236}">
                  <a16:creationId xmlns:a16="http://schemas.microsoft.com/office/drawing/2014/main" id="{4101ABC8-A5AE-9845-607A-EC14DEFB6D5E}"/>
                </a:ext>
              </a:extLst>
            </p:cNvPr>
            <p:cNvSpPr/>
            <p:nvPr/>
          </p:nvSpPr>
          <p:spPr>
            <a:xfrm>
              <a:off x="1495048" y="1722196"/>
              <a:ext cx="443465" cy="285618"/>
            </a:xfrm>
            <a:custGeom>
              <a:avLst/>
              <a:gdLst/>
              <a:ahLst/>
              <a:cxnLst/>
              <a:rect l="l" t="t" r="r" b="b"/>
              <a:pathLst>
                <a:path w="6827" h="4397" extrusionOk="0">
                  <a:moveTo>
                    <a:pt x="3415" y="1"/>
                  </a:moveTo>
                  <a:cubicBezTo>
                    <a:pt x="30" y="1"/>
                    <a:pt x="0" y="4396"/>
                    <a:pt x="0" y="4396"/>
                  </a:cubicBezTo>
                  <a:lnTo>
                    <a:pt x="2488" y="4396"/>
                  </a:lnTo>
                  <a:lnTo>
                    <a:pt x="2786" y="3087"/>
                  </a:lnTo>
                  <a:lnTo>
                    <a:pt x="2955" y="4396"/>
                  </a:lnTo>
                  <a:lnTo>
                    <a:pt x="6826" y="4396"/>
                  </a:lnTo>
                  <a:cubicBezTo>
                    <a:pt x="6826" y="4396"/>
                    <a:pt x="6800" y="1"/>
                    <a:pt x="3415"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366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4D08A8-F8AA-8DAE-55EA-288B72B47ADD}"/>
              </a:ext>
            </a:extLst>
          </p:cNvPr>
          <p:cNvSpPr>
            <a:spLocks noGrp="1"/>
          </p:cNvSpPr>
          <p:nvPr>
            <p:ph type="body" idx="1"/>
          </p:nvPr>
        </p:nvSpPr>
        <p:spPr>
          <a:xfrm>
            <a:off x="308100" y="911700"/>
            <a:ext cx="8527800" cy="1935300"/>
          </a:xfrm>
        </p:spPr>
        <p:txBody>
          <a:bodyPr/>
          <a:lstStyle/>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Depression is a prevalent mental health disorder that affects millions of people worldwide. The condition is characterized by a persistent feeling of sadness, hopelessness, and loss of interest in daily activities. It significantly impairs a person's ability to function and can lead to a range of physical and emotional problems. Early detection of depression is crucial for effective treatment, as it can reduce the severity and duration of symptoms and improve a person's quality of life.</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However, traditional methods of detecting depression, such as self-report questionnaires or clinical interviews, have several limitations. Self-report questionnaires rely on a person's ability to accurately report their symptoms, which can be influenced by various factors, such as social desirability bias, memory recall bias, and language barriers. Clinical interviews can also be subjective and may vary depending on the clinician's experience and training.</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As a result, there is a need for an objective and reliable method of detecting depression. One potential solution is the use of machine learning algorithms to analyze various data sources, such as speech patterns, facial expressions, and physiological signals, to identify indicators of depression. These systems have shown promising results in early studies and have the potential to revolutionize the field of mental health.</a:t>
            </a:r>
          </a:p>
          <a:p>
            <a:pPr marL="0" lvl="0" indent="0" algn="l" rtl="0">
              <a:lnSpc>
                <a:spcPct val="115000"/>
              </a:lnSpc>
              <a:spcBef>
                <a:spcPts val="1200"/>
              </a:spcBef>
              <a:spcAft>
                <a:spcPts val="0"/>
              </a:spcAft>
              <a:buClr>
                <a:schemeClr val="dk1"/>
              </a:buClr>
              <a:buSzPts val="1100"/>
              <a:buFont typeface="Arial"/>
              <a:buNone/>
            </a:pPr>
            <a:r>
              <a:rPr lang="en-US" sz="1200" dirty="0">
                <a:latin typeface="Libre Franklin" pitchFamily="2" charset="0"/>
              </a:rPr>
              <a:t>Detecting depression early is essential, as the condition can lead to a range of negative outcomes, including increased risk of premature death, suicidal thoughts, and impaired daily functioning. By developing accurate and reliable detection systems, we can improve the lives of millions of people who suffer from depression worldwide.</a:t>
            </a:r>
          </a:p>
        </p:txBody>
      </p:sp>
      <p:sp>
        <p:nvSpPr>
          <p:cNvPr id="3" name="Title 2">
            <a:extLst>
              <a:ext uri="{FF2B5EF4-FFF2-40B4-BE49-F238E27FC236}">
                <a16:creationId xmlns:a16="http://schemas.microsoft.com/office/drawing/2014/main" id="{302085AC-BDF1-DB07-EAF6-DDD85EC9B802}"/>
              </a:ext>
            </a:extLst>
          </p:cNvPr>
          <p:cNvSpPr>
            <a:spLocks noGrp="1"/>
          </p:cNvSpPr>
          <p:nvPr>
            <p:ph type="title"/>
          </p:nvPr>
        </p:nvSpPr>
        <p:spPr>
          <a:xfrm>
            <a:off x="593897" y="339000"/>
            <a:ext cx="8100000" cy="572700"/>
          </a:xfrm>
        </p:spPr>
        <p:txBody>
          <a:bodyPr/>
          <a:lstStyle/>
          <a:p>
            <a:r>
              <a:rPr lang="en-US" dirty="0"/>
              <a:t>Problem Statement</a:t>
            </a:r>
          </a:p>
        </p:txBody>
      </p:sp>
      <p:pic>
        <p:nvPicPr>
          <p:cNvPr id="4" name="Google Shape;211;p1" descr="Google Shape;211;p1">
            <a:extLst>
              <a:ext uri="{FF2B5EF4-FFF2-40B4-BE49-F238E27FC236}">
                <a16:creationId xmlns:a16="http://schemas.microsoft.com/office/drawing/2014/main" id="{098A0462-332A-F87E-1227-F2EAE0CBB25F}"/>
              </a:ext>
            </a:extLst>
          </p:cNvPr>
          <p:cNvPicPr>
            <a:picLocks noChangeAspect="1"/>
          </p:cNvPicPr>
          <p:nvPr/>
        </p:nvPicPr>
        <p:blipFill>
          <a:blip r:embed="rId2"/>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3826465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1A92-C56C-7FC8-0542-9AB69274A89C}"/>
              </a:ext>
            </a:extLst>
          </p:cNvPr>
          <p:cNvSpPr>
            <a:spLocks noGrp="1"/>
          </p:cNvSpPr>
          <p:nvPr>
            <p:ph type="title"/>
          </p:nvPr>
        </p:nvSpPr>
        <p:spPr>
          <a:xfrm>
            <a:off x="532379" y="159180"/>
            <a:ext cx="8100000" cy="572700"/>
          </a:xfrm>
        </p:spPr>
        <p:txBody>
          <a:bodyPr/>
          <a:lstStyle/>
          <a:p>
            <a:r>
              <a:rPr lang="en-US" dirty="0"/>
              <a:t>Teamwork agreement</a:t>
            </a:r>
          </a:p>
        </p:txBody>
      </p:sp>
      <p:pic>
        <p:nvPicPr>
          <p:cNvPr id="3" name="Google Shape;178;g214afb23a5d_2_39">
            <a:extLst>
              <a:ext uri="{FF2B5EF4-FFF2-40B4-BE49-F238E27FC236}">
                <a16:creationId xmlns:a16="http://schemas.microsoft.com/office/drawing/2014/main" id="{4C5EC5BC-7505-902E-15C7-E7E445FFCBA1}"/>
              </a:ext>
            </a:extLst>
          </p:cNvPr>
          <p:cNvPicPr preferRelativeResize="0"/>
          <p:nvPr/>
        </p:nvPicPr>
        <p:blipFill>
          <a:blip r:embed="rId2">
            <a:alphaModFix/>
          </a:blip>
          <a:stretch>
            <a:fillRect/>
          </a:stretch>
        </p:blipFill>
        <p:spPr>
          <a:xfrm>
            <a:off x="223715" y="881339"/>
            <a:ext cx="2697555" cy="3465266"/>
          </a:xfrm>
          <a:prstGeom prst="rect">
            <a:avLst/>
          </a:prstGeom>
          <a:noFill/>
          <a:ln>
            <a:noFill/>
          </a:ln>
        </p:spPr>
      </p:pic>
      <p:pic>
        <p:nvPicPr>
          <p:cNvPr id="4" name="Google Shape;179;g214afb23a5d_2_39">
            <a:extLst>
              <a:ext uri="{FF2B5EF4-FFF2-40B4-BE49-F238E27FC236}">
                <a16:creationId xmlns:a16="http://schemas.microsoft.com/office/drawing/2014/main" id="{36F4AB5A-2FFD-A91C-EBF9-909190595C0C}"/>
              </a:ext>
            </a:extLst>
          </p:cNvPr>
          <p:cNvPicPr preferRelativeResize="0"/>
          <p:nvPr/>
        </p:nvPicPr>
        <p:blipFill>
          <a:blip r:embed="rId3">
            <a:alphaModFix/>
          </a:blip>
          <a:stretch>
            <a:fillRect/>
          </a:stretch>
        </p:blipFill>
        <p:spPr>
          <a:xfrm>
            <a:off x="3158476" y="881338"/>
            <a:ext cx="2803203" cy="3563871"/>
          </a:xfrm>
          <a:prstGeom prst="rect">
            <a:avLst/>
          </a:prstGeom>
          <a:noFill/>
          <a:ln>
            <a:noFill/>
          </a:ln>
        </p:spPr>
      </p:pic>
      <p:pic>
        <p:nvPicPr>
          <p:cNvPr id="5" name="Google Shape;180;g214afb23a5d_2_39">
            <a:extLst>
              <a:ext uri="{FF2B5EF4-FFF2-40B4-BE49-F238E27FC236}">
                <a16:creationId xmlns:a16="http://schemas.microsoft.com/office/drawing/2014/main" id="{C98EB01B-D9C2-1978-BABC-9BA64EAF04D9}"/>
              </a:ext>
            </a:extLst>
          </p:cNvPr>
          <p:cNvPicPr preferRelativeResize="0"/>
          <p:nvPr/>
        </p:nvPicPr>
        <p:blipFill>
          <a:blip r:embed="rId4">
            <a:alphaModFix/>
          </a:blip>
          <a:stretch>
            <a:fillRect/>
          </a:stretch>
        </p:blipFill>
        <p:spPr>
          <a:xfrm>
            <a:off x="6198885" y="881337"/>
            <a:ext cx="2760944" cy="3563871"/>
          </a:xfrm>
          <a:prstGeom prst="rect">
            <a:avLst/>
          </a:prstGeom>
          <a:noFill/>
          <a:ln>
            <a:noFill/>
          </a:ln>
        </p:spPr>
      </p:pic>
      <p:pic>
        <p:nvPicPr>
          <p:cNvPr id="6" name="Google Shape;211;p1" descr="Google Shape;211;p1">
            <a:extLst>
              <a:ext uri="{FF2B5EF4-FFF2-40B4-BE49-F238E27FC236}">
                <a16:creationId xmlns:a16="http://schemas.microsoft.com/office/drawing/2014/main" id="{2EC70C44-8983-B502-6C16-CF559F1035FA}"/>
              </a:ext>
            </a:extLst>
          </p:cNvPr>
          <p:cNvPicPr>
            <a:picLocks noChangeAspect="1"/>
          </p:cNvPicPr>
          <p:nvPr/>
        </p:nvPicPr>
        <p:blipFill>
          <a:blip r:embed="rId5"/>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426372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pic>
        <p:nvPicPr>
          <p:cNvPr id="6" name="Picture 5" descr="A picture containing silhouette&#10;&#10;Description automatically generated">
            <a:extLst>
              <a:ext uri="{FF2B5EF4-FFF2-40B4-BE49-F238E27FC236}">
                <a16:creationId xmlns:a16="http://schemas.microsoft.com/office/drawing/2014/main" id="{D16A7B26-BBCA-50CA-F8CB-449438490C60}"/>
              </a:ext>
            </a:extLst>
          </p:cNvPr>
          <p:cNvPicPr>
            <a:picLocks noChangeAspect="1"/>
          </p:cNvPicPr>
          <p:nvPr/>
        </p:nvPicPr>
        <p:blipFill rotWithShape="1">
          <a:blip r:embed="rId3"/>
          <a:srcRect l="13316" t="15097" r="14936" b="6122"/>
          <a:stretch/>
        </p:blipFill>
        <p:spPr>
          <a:xfrm>
            <a:off x="137735" y="1604862"/>
            <a:ext cx="2007082" cy="2203802"/>
          </a:xfrm>
          <a:prstGeom prst="rect">
            <a:avLst/>
          </a:prstGeom>
        </p:spPr>
      </p:pic>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Jack</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8" y="1604862"/>
            <a:ext cx="4611175"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50000"/>
              </a:lnSpc>
              <a:spcBef>
                <a:spcPts val="0"/>
              </a:spcBef>
              <a:spcAft>
                <a:spcPts val="0"/>
              </a:spcAft>
              <a:buClr>
                <a:schemeClr val="dk1"/>
              </a:buClr>
              <a:buSzPts val="1100"/>
              <a:buNone/>
            </a:pPr>
            <a:r>
              <a:rPr lang="en-US" sz="1000" dirty="0">
                <a:latin typeface="Libre Franklin" pitchFamily="2" charset="0"/>
              </a:rPr>
              <a:t>Jack, a 35-year-old software engineer who has a history of depression and anxiety. He often finds himself feeling overwhelmed at work and is struggling to balance his job and personal life. He wants to find a way to manage his symptoms so that he can be more productive and happier.</a:t>
            </a: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63807" y="2787352"/>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Jack</a:t>
            </a:r>
          </a:p>
          <a:p>
            <a:pPr>
              <a:lnSpc>
                <a:spcPct val="150000"/>
              </a:lnSpc>
            </a:pPr>
            <a:r>
              <a:rPr lang="en-US" sz="1000" dirty="0">
                <a:latin typeface="Libre Franklin" pitchFamily="2" charset="0"/>
              </a:rPr>
              <a:t>Age: 35</a:t>
            </a:r>
          </a:p>
          <a:p>
            <a:pPr>
              <a:lnSpc>
                <a:spcPct val="150000"/>
              </a:lnSpc>
            </a:pPr>
            <a:r>
              <a:rPr lang="en-US" sz="1000" dirty="0">
                <a:latin typeface="Libre Franklin" pitchFamily="2" charset="0"/>
              </a:rPr>
              <a:t>Location: Chicago, MI</a:t>
            </a:r>
          </a:p>
          <a:p>
            <a:pPr>
              <a:lnSpc>
                <a:spcPct val="150000"/>
              </a:lnSpc>
            </a:pPr>
            <a:r>
              <a:rPr lang="en-US" sz="1000" dirty="0">
                <a:latin typeface="Libre Franklin" pitchFamily="2" charset="0"/>
              </a:rPr>
              <a:t>Job: Software Engineer</a:t>
            </a:r>
          </a:p>
          <a:p>
            <a:pPr>
              <a:lnSpc>
                <a:spcPct val="150000"/>
              </a:lnSpc>
            </a:pPr>
            <a:r>
              <a:rPr lang="en-US" sz="1000" dirty="0">
                <a:latin typeface="Libre Franklin" pitchFamily="2" charset="0"/>
              </a:rPr>
              <a:t>Salary: 92 000 – 110 000$/annually</a:t>
            </a:r>
          </a:p>
          <a:p>
            <a:pPr>
              <a:lnSpc>
                <a:spcPct val="150000"/>
              </a:lnSpc>
            </a:pPr>
            <a:r>
              <a:rPr lang="en-US" sz="1000" dirty="0">
                <a:latin typeface="Libre Franklin" pitchFamily="2" charset="0"/>
              </a:rPr>
              <a:t>Family: Single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993972" y="124232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993972" y="1461603"/>
            <a:ext cx="2950752"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Riding Bike </a:t>
            </a:r>
          </a:p>
          <a:p>
            <a:pPr marL="285750" indent="-285750">
              <a:lnSpc>
                <a:spcPct val="150000"/>
              </a:lnSpc>
              <a:buFont typeface="Arial" panose="020B0604020202020204" pitchFamily="34" charset="0"/>
              <a:buChar char="•"/>
            </a:pPr>
            <a:r>
              <a:rPr lang="en-US" sz="1000" dirty="0">
                <a:latin typeface="Libre Franklin" pitchFamily="2" charset="0"/>
              </a:rPr>
              <a:t>Goes Kayaking </a:t>
            </a:r>
          </a:p>
          <a:p>
            <a:pPr marL="285750" indent="-285750">
              <a:lnSpc>
                <a:spcPct val="150000"/>
              </a:lnSpc>
              <a:buFont typeface="Arial" panose="020B0604020202020204" pitchFamily="34" charset="0"/>
              <a:buChar char="•"/>
            </a:pPr>
            <a:r>
              <a:rPr lang="en-US" sz="1000" dirty="0">
                <a:latin typeface="Libre Franklin" pitchFamily="2" charset="0"/>
              </a:rPr>
              <a:t>Attending live concerts</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7016929" y="2502611"/>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7003286" y="2710244"/>
            <a:ext cx="220023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Managing depression</a:t>
            </a:r>
          </a:p>
          <a:p>
            <a:pPr marL="285750" indent="-285750">
              <a:lnSpc>
                <a:spcPct val="150000"/>
              </a:lnSpc>
              <a:buFont typeface="Arial" panose="020B0604020202020204" pitchFamily="34" charset="0"/>
              <a:buChar char="•"/>
            </a:pPr>
            <a:r>
              <a:rPr lang="en-US" sz="1000" dirty="0">
                <a:latin typeface="Libre Franklin" pitchFamily="2" charset="0"/>
              </a:rPr>
              <a:t>Wants to change job, but unable</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993972" y="3700309"/>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993972" y="3851054"/>
            <a:ext cx="2950752"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Moving to south</a:t>
            </a:r>
          </a:p>
          <a:p>
            <a:pPr marL="285750" indent="-285750">
              <a:lnSpc>
                <a:spcPct val="150000"/>
              </a:lnSpc>
              <a:buFont typeface="Arial" panose="020B0604020202020204" pitchFamily="34" charset="0"/>
              <a:buChar char="•"/>
            </a:pPr>
            <a:r>
              <a:rPr lang="en-US" sz="1000" dirty="0">
                <a:latin typeface="Libre Franklin" pitchFamily="2" charset="0"/>
              </a:rPr>
              <a:t>Finding friends</a:t>
            </a:r>
          </a:p>
          <a:p>
            <a:pPr marL="285750" indent="-285750">
              <a:lnSpc>
                <a:spcPct val="150000"/>
              </a:lnSpc>
              <a:buFont typeface="Arial" panose="020B0604020202020204" pitchFamily="34" charset="0"/>
              <a:buChar char="•"/>
            </a:pPr>
            <a:r>
              <a:rPr lang="en-US" sz="1000" dirty="0">
                <a:latin typeface="Libre Franklin" pitchFamily="2" charset="0"/>
              </a:rPr>
              <a:t>Buying a bigger house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3" name="Title 2">
            <a:extLst>
              <a:ext uri="{FF2B5EF4-FFF2-40B4-BE49-F238E27FC236}">
                <a16:creationId xmlns:a16="http://schemas.microsoft.com/office/drawing/2014/main" id="{53570418-2674-09D7-8C20-04B2BBF82BBA}"/>
              </a:ext>
            </a:extLst>
          </p:cNvPr>
          <p:cNvSpPr>
            <a:spLocks noGrp="1"/>
          </p:cNvSpPr>
          <p:nvPr>
            <p:ph type="title"/>
          </p:nvPr>
        </p:nvSpPr>
        <p:spPr>
          <a:xfrm>
            <a:off x="522000" y="312980"/>
            <a:ext cx="8100000" cy="572700"/>
          </a:xfrm>
        </p:spPr>
        <p:txBody>
          <a:bodyPr/>
          <a:lstStyle/>
          <a:p>
            <a:r>
              <a:rPr lang="en-US" sz="4000" dirty="0"/>
              <a:t>Personas</a:t>
            </a:r>
          </a:p>
        </p:txBody>
      </p:sp>
      <p:sp>
        <p:nvSpPr>
          <p:cNvPr id="7" name="Google Shape;275;p6">
            <a:extLst>
              <a:ext uri="{FF2B5EF4-FFF2-40B4-BE49-F238E27FC236}">
                <a16:creationId xmlns:a16="http://schemas.microsoft.com/office/drawing/2014/main" id="{E999C648-CA35-5C2D-7E0C-C15C4BA3223D}"/>
              </a:ext>
            </a:extLst>
          </p:cNvPr>
          <p:cNvSpPr txBox="1">
            <a:spLocks/>
          </p:cNvSpPr>
          <p:nvPr/>
        </p:nvSpPr>
        <p:spPr>
          <a:xfrm>
            <a:off x="137735" y="1169723"/>
            <a:ext cx="1480597" cy="404216"/>
          </a:xfrm>
          <a:prstGeom prst="rect">
            <a:avLst/>
          </a:prstGeom>
          <a:noFill/>
          <a:ln>
            <a:noFill/>
          </a:ln>
        </p:spPr>
        <p:txBody>
          <a:bodyPr spcFirstLastPara="1" vert="horz" wrap="square" lIns="0" tIns="0" rIns="0" bIns="0" rtlCol="0" anchor="t" anchorCtr="0">
            <a:norm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2"/>
              </a:buClr>
              <a:buSzPts val="1800"/>
              <a:buFont typeface="Corbel" panose="020B0503020204020204" pitchFamily="34" charset="0"/>
              <a:buNone/>
            </a:pPr>
            <a:r>
              <a:rPr lang="en-US" sz="2400" b="1" dirty="0">
                <a:latin typeface="Libre Franklin" pitchFamily="2" charset="0"/>
              </a:rPr>
              <a:t>Sarah</a:t>
            </a:r>
            <a:endParaRPr lang="en-US" b="1" dirty="0">
              <a:latin typeface="Libre Franklin" pitchFamily="2" charset="0"/>
            </a:endParaRPr>
          </a:p>
        </p:txBody>
      </p:sp>
      <p:sp>
        <p:nvSpPr>
          <p:cNvPr id="8" name="Google Shape;277;p6">
            <a:extLst>
              <a:ext uri="{FF2B5EF4-FFF2-40B4-BE49-F238E27FC236}">
                <a16:creationId xmlns:a16="http://schemas.microsoft.com/office/drawing/2014/main" id="{478C1B8C-6EC8-0E21-EA21-DC5D7E708EB6}"/>
              </a:ext>
            </a:extLst>
          </p:cNvPr>
          <p:cNvSpPr txBox="1">
            <a:spLocks/>
          </p:cNvSpPr>
          <p:nvPr/>
        </p:nvSpPr>
        <p:spPr>
          <a:xfrm>
            <a:off x="2263809" y="1604862"/>
            <a:ext cx="4449226" cy="10220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1000"/>
              </a:spcBef>
              <a:spcAft>
                <a:spcPts val="0"/>
              </a:spcAft>
              <a:buClr>
                <a:schemeClr val="dk1"/>
              </a:buClr>
              <a:buSzPts val="1600"/>
              <a:buFont typeface="Noto Sans Symbols"/>
              <a:buChar char="▪"/>
              <a:defRPr sz="1600" b="0" i="0" u="none" strike="noStrike" cap="none">
                <a:solidFill>
                  <a:schemeClr val="dk1"/>
                </a:solidFill>
                <a:latin typeface="Libre Franklin"/>
                <a:ea typeface="Libre Franklin"/>
                <a:cs typeface="Libre Franklin"/>
                <a:sym typeface="Libre Franklin"/>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lvl="0" indent="0" algn="l" rtl="0">
              <a:lnSpc>
                <a:spcPct val="170000"/>
              </a:lnSpc>
              <a:spcBef>
                <a:spcPts val="0"/>
              </a:spcBef>
              <a:spcAft>
                <a:spcPts val="0"/>
              </a:spcAft>
              <a:buClr>
                <a:schemeClr val="dk1"/>
              </a:buClr>
              <a:buSzPts val="1100"/>
              <a:buNone/>
            </a:pPr>
            <a:r>
              <a:rPr lang="en-US" sz="1000" dirty="0">
                <a:latin typeface="Libre Franklin" pitchFamily="2" charset="0"/>
              </a:rPr>
              <a:t>Sarah, a 25-year-old graphic designer who has been feeling down for the past few months. Despite her successful career and supportive friends and family, she feels unfulfilled and struggles to find joy in her everyday life. She wants to find a way to manage her depression and is open to using technology to help her do so.</a:t>
            </a:r>
          </a:p>
        </p:txBody>
      </p:sp>
      <p:sp>
        <p:nvSpPr>
          <p:cNvPr id="9" name="Google Shape;275;p6">
            <a:extLst>
              <a:ext uri="{FF2B5EF4-FFF2-40B4-BE49-F238E27FC236}">
                <a16:creationId xmlns:a16="http://schemas.microsoft.com/office/drawing/2014/main" id="{8D1CCE8E-19BA-6A2C-D09E-FE04614BCFCE}"/>
              </a:ext>
            </a:extLst>
          </p:cNvPr>
          <p:cNvSpPr txBox="1">
            <a:spLocks/>
          </p:cNvSpPr>
          <p:nvPr/>
        </p:nvSpPr>
        <p:spPr>
          <a:xfrm>
            <a:off x="2259704" y="1242326"/>
            <a:ext cx="962619" cy="40421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2000" b="1" dirty="0">
                <a:solidFill>
                  <a:schemeClr val="tx1"/>
                </a:solidFill>
                <a:latin typeface="Libre Franklin" pitchFamily="2" charset="0"/>
              </a:rPr>
              <a:t>Profile</a:t>
            </a:r>
          </a:p>
        </p:txBody>
      </p:sp>
      <p:sp>
        <p:nvSpPr>
          <p:cNvPr id="10" name="TextBox 9">
            <a:extLst>
              <a:ext uri="{FF2B5EF4-FFF2-40B4-BE49-F238E27FC236}">
                <a16:creationId xmlns:a16="http://schemas.microsoft.com/office/drawing/2014/main" id="{877210B3-0C35-F8AE-58B8-1E37E786997C}"/>
              </a:ext>
            </a:extLst>
          </p:cNvPr>
          <p:cNvSpPr txBox="1"/>
          <p:nvPr/>
        </p:nvSpPr>
        <p:spPr>
          <a:xfrm>
            <a:off x="2259150" y="2989460"/>
            <a:ext cx="4611175" cy="1450846"/>
          </a:xfrm>
          <a:prstGeom prst="rect">
            <a:avLst/>
          </a:prstGeom>
          <a:noFill/>
        </p:spPr>
        <p:txBody>
          <a:bodyPr wrap="square" rtlCol="0">
            <a:spAutoFit/>
          </a:bodyPr>
          <a:lstStyle/>
          <a:p>
            <a:pPr>
              <a:lnSpc>
                <a:spcPct val="150000"/>
              </a:lnSpc>
            </a:pPr>
            <a:r>
              <a:rPr lang="en-US" sz="1000" dirty="0">
                <a:latin typeface="Libre Franklin" pitchFamily="2" charset="0"/>
              </a:rPr>
              <a:t>Name: Sarah</a:t>
            </a:r>
          </a:p>
          <a:p>
            <a:pPr>
              <a:lnSpc>
                <a:spcPct val="150000"/>
              </a:lnSpc>
            </a:pPr>
            <a:r>
              <a:rPr lang="en-US" sz="1000" dirty="0">
                <a:latin typeface="Libre Franklin" pitchFamily="2" charset="0"/>
              </a:rPr>
              <a:t>Age: 25</a:t>
            </a:r>
          </a:p>
          <a:p>
            <a:pPr>
              <a:lnSpc>
                <a:spcPct val="150000"/>
              </a:lnSpc>
            </a:pPr>
            <a:r>
              <a:rPr lang="en-US" sz="1000" dirty="0">
                <a:latin typeface="Libre Franklin" pitchFamily="2" charset="0"/>
              </a:rPr>
              <a:t>Location: Los Angeles, CA</a:t>
            </a:r>
          </a:p>
          <a:p>
            <a:pPr>
              <a:lnSpc>
                <a:spcPct val="150000"/>
              </a:lnSpc>
            </a:pPr>
            <a:r>
              <a:rPr lang="en-US" sz="1000" dirty="0">
                <a:latin typeface="Libre Franklin" pitchFamily="2" charset="0"/>
              </a:rPr>
              <a:t>Job: Graphic Designer</a:t>
            </a:r>
          </a:p>
          <a:p>
            <a:pPr>
              <a:lnSpc>
                <a:spcPct val="150000"/>
              </a:lnSpc>
            </a:pPr>
            <a:r>
              <a:rPr lang="en-US" sz="1000" dirty="0">
                <a:latin typeface="Libre Franklin" pitchFamily="2" charset="0"/>
              </a:rPr>
              <a:t>Salary: 66 000 – 70 000$/annually</a:t>
            </a:r>
          </a:p>
          <a:p>
            <a:pPr>
              <a:lnSpc>
                <a:spcPct val="150000"/>
              </a:lnSpc>
            </a:pPr>
            <a:r>
              <a:rPr lang="en-US" sz="1000" dirty="0">
                <a:latin typeface="Libre Franklin" pitchFamily="2" charset="0"/>
              </a:rPr>
              <a:t>Family: Single </a:t>
            </a:r>
          </a:p>
        </p:txBody>
      </p:sp>
      <p:sp>
        <p:nvSpPr>
          <p:cNvPr id="11" name="Google Shape;275;p6">
            <a:extLst>
              <a:ext uri="{FF2B5EF4-FFF2-40B4-BE49-F238E27FC236}">
                <a16:creationId xmlns:a16="http://schemas.microsoft.com/office/drawing/2014/main" id="{B6DE4C35-E822-8C47-F480-9C8322DC91CF}"/>
              </a:ext>
            </a:extLst>
          </p:cNvPr>
          <p:cNvSpPr txBox="1">
            <a:spLocks/>
          </p:cNvSpPr>
          <p:nvPr/>
        </p:nvSpPr>
        <p:spPr>
          <a:xfrm>
            <a:off x="6982040" y="1169723"/>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Interests</a:t>
            </a:r>
          </a:p>
        </p:txBody>
      </p:sp>
      <p:sp>
        <p:nvSpPr>
          <p:cNvPr id="12" name="TextBox 11">
            <a:extLst>
              <a:ext uri="{FF2B5EF4-FFF2-40B4-BE49-F238E27FC236}">
                <a16:creationId xmlns:a16="http://schemas.microsoft.com/office/drawing/2014/main" id="{FD53EC6A-B8E1-C0E8-CB97-3A10E02CBF3E}"/>
              </a:ext>
            </a:extLst>
          </p:cNvPr>
          <p:cNvSpPr txBox="1"/>
          <p:nvPr/>
        </p:nvSpPr>
        <p:spPr>
          <a:xfrm>
            <a:off x="6982040" y="1389000"/>
            <a:ext cx="2314591" cy="9939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Writing own comic books</a:t>
            </a:r>
          </a:p>
          <a:p>
            <a:pPr marL="285750" indent="-285750">
              <a:lnSpc>
                <a:spcPct val="150000"/>
              </a:lnSpc>
              <a:buFont typeface="Arial" panose="020B0604020202020204" pitchFamily="34" charset="0"/>
              <a:buChar char="•"/>
            </a:pPr>
            <a:r>
              <a:rPr lang="en-US" sz="1000" dirty="0">
                <a:latin typeface="Libre Franklin" pitchFamily="2" charset="0"/>
              </a:rPr>
              <a:t>Everyday swimmer </a:t>
            </a:r>
          </a:p>
          <a:p>
            <a:pPr marL="285750" indent="-285750">
              <a:lnSpc>
                <a:spcPct val="150000"/>
              </a:lnSpc>
              <a:buFont typeface="Arial" panose="020B0604020202020204" pitchFamily="34" charset="0"/>
              <a:buChar char="•"/>
            </a:pPr>
            <a:r>
              <a:rPr lang="en-US" sz="1000" dirty="0">
                <a:latin typeface="Libre Franklin" pitchFamily="2" charset="0"/>
              </a:rPr>
              <a:t>Loves animals</a:t>
            </a:r>
          </a:p>
          <a:p>
            <a:pPr marL="285750" indent="-285750">
              <a:lnSpc>
                <a:spcPct val="150000"/>
              </a:lnSpc>
              <a:buFont typeface="Arial" panose="020B0604020202020204" pitchFamily="34" charset="0"/>
              <a:buChar char="•"/>
            </a:pPr>
            <a:r>
              <a:rPr lang="en-US" sz="1000" dirty="0">
                <a:latin typeface="Libre Franklin" pitchFamily="2" charset="0"/>
              </a:rPr>
              <a:t>Watching series </a:t>
            </a:r>
          </a:p>
        </p:txBody>
      </p:sp>
      <p:sp>
        <p:nvSpPr>
          <p:cNvPr id="13" name="Google Shape;275;p6">
            <a:extLst>
              <a:ext uri="{FF2B5EF4-FFF2-40B4-BE49-F238E27FC236}">
                <a16:creationId xmlns:a16="http://schemas.microsoft.com/office/drawing/2014/main" id="{06405A73-8200-ECB3-9BE9-BD426D2B727C}"/>
              </a:ext>
            </a:extLst>
          </p:cNvPr>
          <p:cNvSpPr txBox="1">
            <a:spLocks/>
          </p:cNvSpPr>
          <p:nvPr/>
        </p:nvSpPr>
        <p:spPr>
          <a:xfrm>
            <a:off x="6999788" y="2681405"/>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Frustration</a:t>
            </a:r>
          </a:p>
        </p:txBody>
      </p:sp>
      <p:sp>
        <p:nvSpPr>
          <p:cNvPr id="14" name="TextBox 13">
            <a:extLst>
              <a:ext uri="{FF2B5EF4-FFF2-40B4-BE49-F238E27FC236}">
                <a16:creationId xmlns:a16="http://schemas.microsoft.com/office/drawing/2014/main" id="{F676FE72-0077-272B-AB39-74212B74DEFA}"/>
              </a:ext>
            </a:extLst>
          </p:cNvPr>
          <p:cNvSpPr txBox="1"/>
          <p:nvPr/>
        </p:nvSpPr>
        <p:spPr>
          <a:xfrm>
            <a:off x="6986145" y="2889038"/>
            <a:ext cx="2200231" cy="5322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Traffic in Los Angeles area  </a:t>
            </a:r>
          </a:p>
          <a:p>
            <a:pPr marL="285750" indent="-285750">
              <a:lnSpc>
                <a:spcPct val="150000"/>
              </a:lnSpc>
              <a:buFont typeface="Arial" panose="020B0604020202020204" pitchFamily="34" charset="0"/>
              <a:buChar char="•"/>
            </a:pPr>
            <a:r>
              <a:rPr lang="en-US" sz="1000" dirty="0">
                <a:latin typeface="Libre Franklin" pitchFamily="2" charset="0"/>
              </a:rPr>
              <a:t>Living alone for a long time </a:t>
            </a:r>
          </a:p>
        </p:txBody>
      </p:sp>
      <p:sp>
        <p:nvSpPr>
          <p:cNvPr id="15" name="Google Shape;275;p6">
            <a:extLst>
              <a:ext uri="{FF2B5EF4-FFF2-40B4-BE49-F238E27FC236}">
                <a16:creationId xmlns:a16="http://schemas.microsoft.com/office/drawing/2014/main" id="{275069DB-E95A-1EBA-64E5-C303625C6E86}"/>
              </a:ext>
            </a:extLst>
          </p:cNvPr>
          <p:cNvSpPr txBox="1">
            <a:spLocks/>
          </p:cNvSpPr>
          <p:nvPr/>
        </p:nvSpPr>
        <p:spPr>
          <a:xfrm>
            <a:off x="6982040" y="3627706"/>
            <a:ext cx="1161625" cy="2899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Franklin Gothic"/>
                <a:ea typeface="Franklin Gothic"/>
                <a:cs typeface="Franklin Gothic"/>
                <a:sym typeface="Franklin Gothic"/>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9pPr>
          </a:lstStyle>
          <a:p>
            <a:pPr marL="0" indent="0">
              <a:spcBef>
                <a:spcPts val="0"/>
              </a:spcBef>
            </a:pPr>
            <a:r>
              <a:rPr lang="en-US" sz="1600" b="1" dirty="0">
                <a:solidFill>
                  <a:schemeClr val="tx1"/>
                </a:solidFill>
                <a:latin typeface="Libre Franklin" pitchFamily="2" charset="0"/>
              </a:rPr>
              <a:t>Goals</a:t>
            </a:r>
          </a:p>
        </p:txBody>
      </p:sp>
      <p:sp>
        <p:nvSpPr>
          <p:cNvPr id="16" name="TextBox 15">
            <a:extLst>
              <a:ext uri="{FF2B5EF4-FFF2-40B4-BE49-F238E27FC236}">
                <a16:creationId xmlns:a16="http://schemas.microsoft.com/office/drawing/2014/main" id="{4EC681A8-3D6D-CA8B-A3B1-551A76DFE6AD}"/>
              </a:ext>
            </a:extLst>
          </p:cNvPr>
          <p:cNvSpPr txBox="1"/>
          <p:nvPr/>
        </p:nvSpPr>
        <p:spPr>
          <a:xfrm>
            <a:off x="6982040" y="3780572"/>
            <a:ext cx="2314591" cy="7583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000" dirty="0">
                <a:latin typeface="Libre Franklin" pitchFamily="2" charset="0"/>
              </a:rPr>
              <a:t>Buying her own house</a:t>
            </a:r>
          </a:p>
          <a:p>
            <a:pPr marL="285750" indent="-285750">
              <a:lnSpc>
                <a:spcPct val="150000"/>
              </a:lnSpc>
              <a:buFont typeface="Arial" panose="020B0604020202020204" pitchFamily="34" charset="0"/>
              <a:buChar char="•"/>
            </a:pPr>
            <a:r>
              <a:rPr lang="en-US" sz="1000" dirty="0">
                <a:latin typeface="Libre Franklin" pitchFamily="2" charset="0"/>
              </a:rPr>
              <a:t>Building lifelong relationships</a:t>
            </a:r>
          </a:p>
          <a:p>
            <a:pPr marL="285750" indent="-285750">
              <a:lnSpc>
                <a:spcPct val="150000"/>
              </a:lnSpc>
              <a:buFont typeface="Arial" panose="020B0604020202020204" pitchFamily="34" charset="0"/>
              <a:buChar char="•"/>
            </a:pPr>
            <a:r>
              <a:rPr lang="en-US" sz="1000" dirty="0">
                <a:latin typeface="Libre Franklin" pitchFamily="2" charset="0"/>
              </a:rPr>
              <a:t>Finding friends </a:t>
            </a:r>
          </a:p>
        </p:txBody>
      </p:sp>
      <p:pic>
        <p:nvPicPr>
          <p:cNvPr id="2" name="Picture 1">
            <a:extLst>
              <a:ext uri="{FF2B5EF4-FFF2-40B4-BE49-F238E27FC236}">
                <a16:creationId xmlns:a16="http://schemas.microsoft.com/office/drawing/2014/main" id="{94D540FB-5814-E059-1856-0044ADEB9CEE}"/>
              </a:ext>
            </a:extLst>
          </p:cNvPr>
          <p:cNvPicPr>
            <a:picLocks noChangeAspect="1"/>
          </p:cNvPicPr>
          <p:nvPr/>
        </p:nvPicPr>
        <p:blipFill rotWithShape="1">
          <a:blip r:embed="rId3"/>
          <a:srcRect t="12181"/>
          <a:stretch/>
        </p:blipFill>
        <p:spPr>
          <a:xfrm>
            <a:off x="137735" y="1623809"/>
            <a:ext cx="2009700" cy="2206676"/>
          </a:xfrm>
          <a:prstGeom prst="rect">
            <a:avLst/>
          </a:prstGeom>
        </p:spPr>
      </p:pic>
      <p:pic>
        <p:nvPicPr>
          <p:cNvPr id="4" name="Google Shape;211;p1" descr="Google Shape;211;p1">
            <a:extLst>
              <a:ext uri="{FF2B5EF4-FFF2-40B4-BE49-F238E27FC236}">
                <a16:creationId xmlns:a16="http://schemas.microsoft.com/office/drawing/2014/main" id="{E3483FD5-8E76-8613-6520-62B9D61682F7}"/>
              </a:ext>
            </a:extLst>
          </p:cNvPr>
          <p:cNvPicPr>
            <a:picLocks noChangeAspect="1"/>
          </p:cNvPicPr>
          <p:nvPr/>
        </p:nvPicPr>
        <p:blipFill>
          <a:blip r:embed="rId4"/>
          <a:stretch>
            <a:fillRect/>
          </a:stretch>
        </p:blipFill>
        <p:spPr>
          <a:xfrm>
            <a:off x="7901607" y="4800207"/>
            <a:ext cx="1242393" cy="343293"/>
          </a:xfrm>
          <a:prstGeom prst="rect">
            <a:avLst/>
          </a:prstGeom>
          <a:ln w="12700">
            <a:miter lim="400000"/>
          </a:ln>
        </p:spPr>
      </p:pic>
    </p:spTree>
    <p:extLst>
      <p:ext uri="{BB962C8B-B14F-4D97-AF65-F5344CB8AC3E}">
        <p14:creationId xmlns:p14="http://schemas.microsoft.com/office/powerpoint/2010/main" val="2317203659"/>
      </p:ext>
    </p:extLst>
  </p:cSld>
  <p:clrMapOvr>
    <a:masterClrMapping/>
  </p:clrMapOvr>
</p:sld>
</file>

<file path=ppt/theme/theme1.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9.png"/></Relationships>
</file>

<file path=ppt/webextensions/webextension1.xml><?xml version="1.0" encoding="utf-8"?>
<we:webextension xmlns:we="http://schemas.microsoft.com/office/webextensions/webextension/2010/11" id="{F621D93D-48E3-4EC3-942C-A2E2909811EC}" frozen="1">
  <we:reference id="wa200004643" version="1.0.0.3" store="en-US" storeType="OMEX"/>
  <we:alternateReferences>
    <we:reference id="wa200004643" version="1.0.0.3" store="wa200004643" storeType="OMEX"/>
  </we:alternateReferences>
  <we:properties>
    <we:property name="DISPLAY_OPTIONS" value="&quot;{\&quot;showLeftGrid\&quot;:true,\&quot;leftGridWidth\&quot;:340,\&quot;showTaskCompletionAsPercentage\&quot;:false}&quot;"/>
    <we:property name="LOCAL_PROJECTPLAN_TIMESTAMP" value="1681152876451"/>
    <we:property name="PROJECTPLAN_DATA" value="&quot;{\&quot;data\&quot;:[{\&quot;id\&quot;:1676236330548,\&quot;start_date\&quot;:\&quot;2023-03-09 00:00\&quot;,\&quot;text\&quot;:\&quot;Train ML model\&quot;,\&quot;duration\&quot;:3,\&quot;end_date\&quot;:\&quot;2023-03-12 00:00\&quot;,\&quot;progress\&quot;:0,\&quot;parent\&quot;:0,\&quot;color\&quot;:\&quot;#1496E1\&quot;,\&quot;type\&quot;:\&quot;task\&quot;,\&quot;rollup\&quot;:true,\&quot;render\&quot;:\&quot;\&quot;,\&quot;open\&quot;:false},{\&quot;id\&quot;:1676236330550,\&quot;start_date\&quot;:\&quot;2023-03-12 18:00\&quot;,\&quot;text\&quot;:\&quot;Test ML model\&quot;,\&quot;duration\&quot;:4,\&quot;end_date\&quot;:\&quot;2023-03-16 23:00\&quot;,\&quot;progress\&quot;:0,\&quot;parent\&quot;:0,\&quot;color\&quot;:\&quot;#B2A81F\&quot;,\&quot;type\&quot;:\&quot;task\&quot;,\&quot;rollup\&quot;:true,\&quot;render\&quot;:\&quot;\&quot;,\&quot;open\&quot;:true},{\&quot;id\&quot;:1676236330553,\&quot;start_date\&quot;:\&quot;2023-03-13 00:00\&quot;,\&quot;text\&quot;:\&quot;Turning ML model into Application\&quot;,\&quot;duration\&quot;:9,\&quot;end_date\&quot;:\&quot;2023-03-22 08:00\&quot;,\&quot;progress\&quot;:0,\&quot;parent\&quot;:0,\&quot;color\&quot;:\&quot;#8DB828\&quot;,\&quot;type\&quot;:\&quot;task\&quot;,\&quot;rollup\&quot;:true,\&quot;render\&quot;:\&quot;\&quot;,\&quot;open\&quot;:true},{\&quot;id\&quot;:1676236330555,\&quot;start_date\&quot;:\&quot;2023-03-19 23:00\&quot;,\&quot;text\&quot;:\&quot;Deliverable 3\&quot;,\&quot;duration\&quot;:7,\&quot;end_date\&quot;:\&quot;2023-03-27 05:00\&quot;,\&quot;progress\&quot;:0,\&quot;parent\&quot;:0,\&quot;color\&quot;:\&quot;#31AF9C\&quot;,\&quot;type\&quot;:\&quot;task\&quot;,\&quot;rollup\&quot;:true,\&quot;render\&quot;:\&quot;\&quot;,\&quot;open\&quot;:true},{\&quot;text\&quot;:\&quot;Picture and Quiz Module\&quot;,\&quot;start_date\&quot;:\&quot;2023-03-26 00:00\&quot;,\&quot;end_date\&quot;:\&quot;2023-04-04 23:00\&quot;,\&quot;id\&quot;:1678162396629,\&quot;duration\&quot;:10,\&quot;parent\&quot;:\&quot;1676236330555\&quot;,\&quot;progress\&quot;:0,\&quot;color\&quot;:\&quot;#aca999\&quot;,\&quot;type\&quot;:\&quot;task\&quot;,\&quot;rollup\&quot;:true,\&quot;render\&quot;:\&quot;split\&quot;,\&quot;open\&quot;:true,\&quot;target\&quot;:1676236330557},{\&quot;id\&quot;:1676236330557,\&quot;start_date\&quot;:\&quot;2023-03-31 00:00\&quot;,\&quot;text\&quot;:\&quot;Draft Document on design, technologies,etc.\&quot;,\&quot;duration\&quot;:18,\&quot;parent\&quot;:\&quot;1676236330555\&quot;,\&quot;end_date\&quot;:\&quot;2023-04-09 23:00\&quot;,\&quot;progress\&quot;:0,\&quot;color\&quot;:\&quot;#C50D53\&quot;,\&quot;type\&quot;:\&quot;task\&quot;,\&quot;rollup\&quot;:true,\&quot;render\&quot;:\&quot;split\&quot;,\&quot;open\&quot;:true},{\&quot;id\&quot;:1676236330542,\&quot;start_date\&quot;:\&quot;2023-04-06 00:00\&quot;,\&quot;text\&quot;:\&quot;Draft Technical Paper\&quot;,\&quot;duration\&quot;:4,\&quot;end_date\&quot;:\&quot;2023-04-09 23:00\&quot;,\&quot;progress\&quot;:0,\&quot;parent\&quot;:1676236330555,\&quot;color\&quot;:\&quot;#883EC0\&quot;,\&quot;type\&quot;:\&quot;task\&quot;,\&quot;rollup\&quot;:true,\&quot;render\&quot;:\&quot;\&quot;,\&quot;open\&quot;:true,\&quot;target\&quot;:1678162396629}],\&quot;links\&quot;:[]}&quot;"/>
    <we:property name="VIEW_END" value="1681275600000"/>
    <we:property name="VIEW_START" value="1678078800000"/>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D414545-80EA-4D94-AC1C-EBC5FA3F2994}" frozen="1">
  <we:reference id="wa200004643" version="1.0.0.3" store="en-US" storeType="OMEX"/>
  <we:alternateReferences>
    <we:reference id="wa200004643" version="1.0.0.3" store="wa200004643" storeType="OMEX"/>
  </we:alternateReferences>
  <we:properties>
    <we:property name="DISPLAY_OPTIONS" value="&quot;{\&quot;showLeftGrid\&quot;:true,\&quot;leftGridWidth\&quot;:294,\&quot;showTaskCompletionAsPercentage\&quot;:false}&quot;"/>
    <we:property name="LOCAL_PROJECTPLAN_TIMESTAMP" value="1676253187979"/>
    <we:property name="PROJECTPLAN_DATA" value="&quot;{\&quot;data\&quot;:[{\&quot;id\&quot;:1676236330542,\&quot;start_date\&quot;:\&quot;2023-02-12 00:12\&quot;,\&quot;text\&quot;:\&quot;Finish Application Development\&quot;,\&quot;duration\&quot;:8,\&quot;end_date\&quot;:\&quot;2023-02-19 23:02\&quot;,\&quot;progress\&quot;:0,\&quot;parent\&quot;:0,\&quot;color\&quot;:\&quot;#883EC0\&quot;,\&quot;type\&quot;:\&quot;task\&quot;,\&quot;rollup\&quot;:true,\&quot;render\&quot;:\&quot;\&quot;,\&quot;open\&quot;:false},{\&quot;id\&quot;:1676236330548,\&quot;start_date\&quot;:\&quot;2023-02-12 00:12\&quot;,\&quot;text\&quot;:\&quot;Finish Project Demo\&quot;,\&quot;duration\&quot;:8,\&quot;end_date\&quot;:\&quot;2023-02-19 23:01\&quot;,\&quot;progress\&quot;:0,\&quot;parent\&quot;:0,\&quot;color\&quot;:\&quot;#1496E1\&quot;,\&quot;type\&quot;:\&quot;task\&quot;,\&quot;rollup\&quot;:true,\&quot;render\&quot;:\&quot;\&quot;,\&quot;open\&quot;:false},{\&quot;id\&quot;:1676236330550,\&quot;start_date\&quot;:\&quot;2023-02-12 00:12\&quot;,\&quot;text\&quot;:\&quot;Finish Technical paper\&quot;,\&quot;duration\&quot;:8,\&quot;end_date\&quot;:\&quot;2023-02-19 23:01\&quot;,\&quot;progress\&quot;:0,\&quot;parent\&quot;:0,\&quot;color\&quot;:\&quot;#C13F26\&quot;,\&quot;type\&quot;:\&quot;task\&quot;,\&quot;rollup\&quot;:true,\&quot;render\&quot;:\&quot;\&quot;,\&quot;open\&quot;:false},{\&quot;id\&quot;:1676236330555,\&quot;start_date\&quot;:\&quot;2023-02-12 00:12\&quot;,\&quot;text\&quot;:\&quot;Deliverable 4\&quot;,\&quot;duration\&quot;:8,\&quot;end_date\&quot;:\&quot;2023-02-19 23:01\&quot;,\&quot;progress\&quot;:0,\&quot;parent\&quot;:0,\&quot;color\&quot;:\&quot;#B2A81F\&quot;,\&quot;type\&quot;:\&quot;task\&quot;,\&quot;rollup\&quot;:true,\&quot;render\&quot;:\&quot;\&quot;,\&quot;open\&quot;:true}],\&quot;links\&quot;:[]}&quot;"/>
    <we:property name="VIEW_END" value="1683086400000"/>
    <we:property name="VIEW_START" value="1681272000000"/>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1497</TotalTime>
  <Words>3447</Words>
  <Application>Microsoft Office PowerPoint</Application>
  <PresentationFormat>On-screen Show (16:9)</PresentationFormat>
  <Paragraphs>475</Paragraphs>
  <Slides>44</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Catamaran</vt:lpstr>
      <vt:lpstr>Libre Franklin Medium</vt:lpstr>
      <vt:lpstr>Be Vietnam</vt:lpstr>
      <vt:lpstr>Arial</vt:lpstr>
      <vt:lpstr>Corbel</vt:lpstr>
      <vt:lpstr>Libre Franklin</vt:lpstr>
      <vt:lpstr>Noto Sans Symbols</vt:lpstr>
      <vt:lpstr>Isometric SEO Strategy by Slidesgo</vt:lpstr>
      <vt:lpstr>Depression detection app</vt:lpstr>
      <vt:lpstr>Agenda</vt:lpstr>
      <vt:lpstr>PowerPoint Presentation</vt:lpstr>
      <vt:lpstr>Improvements made from professor’s feedback</vt:lpstr>
      <vt:lpstr>Project Description</vt:lpstr>
      <vt:lpstr>Problem Statement</vt:lpstr>
      <vt:lpstr>Teamwork agreement</vt:lpstr>
      <vt:lpstr>Personas</vt:lpstr>
      <vt:lpstr>Personas</vt:lpstr>
      <vt:lpstr>Personas</vt:lpstr>
      <vt:lpstr>Personas</vt:lpstr>
      <vt:lpstr>MVP, Technologies &amp; Algorithms</vt:lpstr>
      <vt:lpstr>Minimal Viable Product</vt:lpstr>
      <vt:lpstr>Minimal Viable Product</vt:lpstr>
      <vt:lpstr>Prototype</vt:lpstr>
      <vt:lpstr>Prototype</vt:lpstr>
      <vt:lpstr>Algorithms &amp; Technologies </vt:lpstr>
      <vt:lpstr>Conceptual Architecture Diagram</vt:lpstr>
      <vt:lpstr>Sequence Diagram</vt:lpstr>
      <vt:lpstr>Product Backlog</vt:lpstr>
      <vt:lpstr>Test cases &amp; Acceptance Criteria</vt:lpstr>
      <vt:lpstr>Acceptance criteria</vt:lpstr>
      <vt:lpstr>Acceptance criteria</vt:lpstr>
      <vt:lpstr>Acceptance criteria</vt:lpstr>
      <vt:lpstr>Test cases</vt:lpstr>
      <vt:lpstr>Test cases</vt:lpstr>
      <vt:lpstr>Completed Stories </vt:lpstr>
      <vt:lpstr>Sprint Backlog</vt:lpstr>
      <vt:lpstr>Sprint Backlog</vt:lpstr>
      <vt:lpstr>Team members velocity report</vt:lpstr>
      <vt:lpstr>Sprint 3 Burndown chart</vt:lpstr>
      <vt:lpstr>Changes Introduced with Sprint 3</vt:lpstr>
      <vt:lpstr>App Screenshots</vt:lpstr>
      <vt:lpstr>API Screenshots</vt:lpstr>
      <vt:lpstr>Database of the User (Firebase) </vt:lpstr>
      <vt:lpstr>Machine Learning Model : Data Collection</vt:lpstr>
      <vt:lpstr>Machine Learning Model : Data Collection</vt:lpstr>
      <vt:lpstr>Machine Learning Model : Data Collection</vt:lpstr>
      <vt:lpstr>Machine Learning Model : Data Collection</vt:lpstr>
      <vt:lpstr>Machine Learning Model : Data Collection</vt:lpstr>
      <vt:lpstr>Sprint 3 Schedule</vt:lpstr>
      <vt:lpstr>Sprint 4 Schedule</vt:lpstr>
      <vt:lpstr>Retrospective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Isometric  SEO  Strategy</dc:title>
  <dc:creator>Жайлыбаева Акмарал</dc:creator>
  <cp:lastModifiedBy>Жайлыбаева Акмарал</cp:lastModifiedBy>
  <cp:revision>12</cp:revision>
  <dcterms:modified xsi:type="dcterms:W3CDTF">2023-04-11T22:54:51Z</dcterms:modified>
</cp:coreProperties>
</file>